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67" r:id="rId18"/>
    <p:sldId id="275" r:id="rId19"/>
    <p:sldId id="276" r:id="rId20"/>
    <p:sldId id="277" r:id="rId21"/>
    <p:sldId id="260" r:id="rId22"/>
    <p:sldId id="261" r:id="rId23"/>
    <p:sldId id="262" r:id="rId24"/>
    <p:sldId id="279" r:id="rId25"/>
    <p:sldId id="280" r:id="rId26"/>
    <p:sldId id="265" r:id="rId27"/>
    <p:sldId id="266" r:id="rId28"/>
    <p:sldId id="278" r:id="rId29"/>
    <p:sldId id="269" r:id="rId30"/>
    <p:sldId id="270" r:id="rId31"/>
    <p:sldId id="281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51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9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ackground-abstract-red-stars-313355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86384730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 세상에 주께서</a:t>
            </a:r>
            <a:r>
              <a:rPr lang="en-US" altLang="ko-KR" dirty="0"/>
              <a:t> </a:t>
            </a:r>
            <a:r>
              <a:rPr lang="ko-KR" altLang="en-US" dirty="0"/>
              <a:t>탄생할때에</a:t>
            </a:r>
            <a:endParaRPr lang="en-US" altLang="ko-KR" dirty="0"/>
          </a:p>
          <a:p>
            <a:r>
              <a:rPr lang="ko-KR" altLang="en-US" dirty="0"/>
              <a:t>참 신과 참 사람이 되시려고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8884022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저 동정녀 몸에서</a:t>
            </a:r>
            <a:br>
              <a:rPr lang="en-US" altLang="ko-KR" dirty="0"/>
            </a:br>
            <a:r>
              <a:rPr lang="ko-KR" altLang="en-US" dirty="0"/>
              <a:t>나시었으니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5700006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엎드려 절하세</a:t>
            </a:r>
            <a:r>
              <a:rPr lang="en-US" altLang="ko-KR" dirty="0"/>
              <a:t> </a:t>
            </a:r>
            <a:r>
              <a:rPr lang="ko-KR" altLang="en-US" dirty="0"/>
              <a:t>엎드려 절하세</a:t>
            </a:r>
            <a:br>
              <a:rPr lang="en-US" altLang="ko-KR" dirty="0"/>
            </a:br>
            <a:r>
              <a:rPr lang="ko-KR" altLang="en-US" dirty="0"/>
              <a:t>엎드려 절하세</a:t>
            </a:r>
            <a:r>
              <a:rPr lang="en-US" altLang="ko-KR" dirty="0"/>
              <a:t> </a:t>
            </a:r>
            <a:r>
              <a:rPr lang="ko-KR" altLang="en-US" dirty="0"/>
              <a:t>구주 나셨네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68801347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God of true God,</a:t>
            </a:r>
            <a:br>
              <a:rPr lang="en-US" altLang="ko-KR" dirty="0"/>
            </a:br>
            <a:r>
              <a:rPr lang="en-US" altLang="ko-KR" dirty="0"/>
              <a:t>this world's divine Redeemer,</a:t>
            </a:r>
          </a:p>
          <a:p>
            <a:r>
              <a:rPr lang="en-US" altLang="ko-KR" dirty="0"/>
              <a:t>In grace condescending to be truly man,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3413727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Despis'd</a:t>
            </a:r>
            <a:r>
              <a:rPr lang="en-US" altLang="ko-KR" dirty="0"/>
              <a:t> not the womb of virgin,</a:t>
            </a:r>
            <a:br>
              <a:rPr lang="en-US" altLang="ko-KR" dirty="0"/>
            </a:br>
            <a:r>
              <a:rPr lang="en-US" altLang="ko-KR" dirty="0"/>
              <a:t>sweet and lowly</a:t>
            </a:r>
            <a:endParaRPr lang="ko-KR" alt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66169785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 come, let us adore Him</a:t>
            </a:r>
            <a:br>
              <a:rPr lang="en-US" altLang="ko-KR" dirty="0"/>
            </a:br>
            <a:r>
              <a:rPr lang="en-US" altLang="ko-KR" dirty="0"/>
              <a:t>O come, let us adore Him</a:t>
            </a:r>
          </a:p>
          <a:p>
            <a:r>
              <a:rPr lang="en-US" altLang="ko-KR" dirty="0"/>
              <a:t>O come, let us adore Him, Christ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91498003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0693289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참 반가운 성도여</a:t>
            </a:r>
            <a:r>
              <a:rPr lang="en-US" altLang="ko-KR" dirty="0"/>
              <a:t> </a:t>
            </a:r>
            <a:r>
              <a:rPr lang="ko-KR" altLang="en-US" dirty="0"/>
              <a:t>다 이리와서</a:t>
            </a:r>
            <a:br>
              <a:rPr lang="en-US" altLang="ko-KR" dirty="0"/>
            </a:br>
            <a:r>
              <a:rPr lang="ko-KR" altLang="en-US" dirty="0"/>
              <a:t>베들레헴 성안에</a:t>
            </a:r>
            <a:r>
              <a:rPr lang="en-US" altLang="ko-KR" dirty="0"/>
              <a:t> </a:t>
            </a:r>
            <a:r>
              <a:rPr lang="ko-KR" altLang="en-US" dirty="0"/>
              <a:t>가봅시다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2129946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저 구유에 누이신</a:t>
            </a:r>
            <a:br>
              <a:rPr lang="en-US" altLang="ko-KR" dirty="0"/>
            </a:br>
            <a:r>
              <a:rPr lang="ko-KR" altLang="en-US" dirty="0"/>
              <a:t>아기를 보고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0524559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엎드려 절하세</a:t>
            </a:r>
            <a:r>
              <a:rPr lang="en-US" altLang="ko-KR" dirty="0"/>
              <a:t> </a:t>
            </a:r>
            <a:r>
              <a:rPr lang="ko-KR" altLang="en-US" dirty="0"/>
              <a:t>엎드려 절하세</a:t>
            </a:r>
            <a:br>
              <a:rPr lang="en-US" altLang="ko-KR" dirty="0"/>
            </a:br>
            <a:r>
              <a:rPr lang="ko-KR" altLang="en-US" dirty="0"/>
              <a:t>엎드려 절하세</a:t>
            </a:r>
            <a:r>
              <a:rPr lang="en-US" altLang="ko-KR" dirty="0"/>
              <a:t> </a:t>
            </a:r>
            <a:r>
              <a:rPr lang="ko-KR" altLang="en-US" dirty="0"/>
              <a:t>구주 나셨네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58482326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 come all ye, faithful</a:t>
            </a:r>
            <a:br>
              <a:rPr lang="en-US" altLang="ko-KR" dirty="0"/>
            </a:br>
            <a:r>
              <a:rPr lang="en-US" altLang="ko-KR" dirty="0"/>
              <a:t>joyful and triumphant</a:t>
            </a:r>
            <a:br>
              <a:rPr lang="en-US" altLang="ko-KR" dirty="0"/>
            </a:br>
            <a:r>
              <a:rPr lang="en-US" altLang="ko-KR" dirty="0"/>
              <a:t>O come ye O come ye to Bethlehem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Come and behold Him</a:t>
            </a:r>
            <a:br>
              <a:rPr lang="en-US" altLang="ko-KR" dirty="0"/>
            </a:br>
            <a:r>
              <a:rPr lang="en-US" altLang="ko-KR" dirty="0"/>
              <a:t>born the king of angels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3904403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 come, let us adore Him</a:t>
            </a:r>
            <a:br>
              <a:rPr lang="en-US" altLang="ko-KR" dirty="0"/>
            </a:br>
            <a:r>
              <a:rPr lang="en-US" altLang="ko-KR" dirty="0"/>
              <a:t>O come, let us adore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345688931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 come, let us adore Him</a:t>
            </a:r>
            <a:br>
              <a:rPr lang="en-US" altLang="ko-KR" dirty="0"/>
            </a:br>
            <a:r>
              <a:rPr lang="en-US" altLang="ko-KR" dirty="0"/>
              <a:t>O come, let us adore Him</a:t>
            </a:r>
          </a:p>
          <a:p>
            <a:r>
              <a:rPr lang="en-US" altLang="ko-KR" dirty="0"/>
              <a:t>O come, let us adore Him, Christ the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10928783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4D50-86E3-4B46-844A-FFC7C7D5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654A-3692-4EAE-B9FF-B91406AC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 come all ye faithful</a:t>
            </a:r>
          </a:p>
        </p:txBody>
      </p:sp>
    </p:spTree>
    <p:extLst>
      <p:ext uri="{BB962C8B-B14F-4D97-AF65-F5344CB8AC3E}">
        <p14:creationId xmlns:p14="http://schemas.microsoft.com/office/powerpoint/2010/main" val="2665860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254</Words>
  <Application>Microsoft Office PowerPoint</Application>
  <PresentationFormat>On-screen Show (4:3)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215</cp:revision>
  <dcterms:created xsi:type="dcterms:W3CDTF">2011-12-04T14:58:54Z</dcterms:created>
  <dcterms:modified xsi:type="dcterms:W3CDTF">2020-12-25T14:33:03Z</dcterms:modified>
</cp:coreProperties>
</file>