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29"/>
  </p:notesMasterIdLst>
  <p:handoutMasterIdLst>
    <p:handoutMasterId r:id="rId30"/>
  </p:handoutMasterIdLst>
  <p:sldIdLst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5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white-christma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11257313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 경배 하여라</a:t>
            </a:r>
            <a:endParaRPr lang="en-US" altLang="ko-KR" dirty="0"/>
          </a:p>
          <a:p>
            <a:r>
              <a:rPr lang="ko-KR" altLang="en-US" dirty="0"/>
              <a:t>다 경배 하여라</a:t>
            </a:r>
          </a:p>
          <a:p>
            <a:r>
              <a:rPr lang="ko-KR" altLang="en-US" dirty="0"/>
              <a:t>다 경배 경배 하여라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9022310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25357855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Joy to the world! The Lord is come.</a:t>
            </a:r>
          </a:p>
          <a:p>
            <a:r>
              <a:rPr lang="en-US" dirty="0"/>
              <a:t>Let earth receive her King</a:t>
            </a:r>
          </a:p>
          <a:p>
            <a:r>
              <a:rPr lang="en-US" dirty="0"/>
              <a:t>Let every heart prepare him room.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42657368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heaven and nature sing.</a:t>
            </a:r>
          </a:p>
          <a:p>
            <a:r>
              <a:rPr lang="en-US" dirty="0"/>
              <a:t>And heaven and nature sing.</a:t>
            </a:r>
          </a:p>
          <a:p>
            <a:r>
              <a:rPr lang="en-US" dirty="0"/>
              <a:t>And heaven and heaven and nature sing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8534338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기쁘다 구주 오셨네</a:t>
            </a:r>
            <a:endParaRPr lang="en-US" altLang="ko-KR" dirty="0"/>
          </a:p>
          <a:p>
            <a:r>
              <a:rPr lang="ko-KR" altLang="en-US" dirty="0"/>
              <a:t>만백성 맞으라</a:t>
            </a:r>
            <a:endParaRPr lang="en-US" altLang="ko-KR" dirty="0"/>
          </a:p>
          <a:p>
            <a:r>
              <a:rPr lang="ko-KR" altLang="en-US" dirty="0"/>
              <a:t>온 교회여 다 일어나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33202558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 찬양하여라</a:t>
            </a:r>
            <a:endParaRPr lang="en-US" altLang="ko-KR" dirty="0"/>
          </a:p>
          <a:p>
            <a:r>
              <a:rPr lang="ko-KR" altLang="en-US" dirty="0"/>
              <a:t>다 찬양하여라</a:t>
            </a:r>
            <a:endParaRPr lang="en-US" altLang="ko-KR" dirty="0"/>
          </a:p>
          <a:p>
            <a:r>
              <a:rPr lang="ko-KR" altLang="en-US" dirty="0"/>
              <a:t>다 찬양 찬양 하여라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8915949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28706826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rules the world with truth and grace.</a:t>
            </a:r>
          </a:p>
          <a:p>
            <a:r>
              <a:rPr lang="en-US" dirty="0"/>
              <a:t>And makes the nations proves</a:t>
            </a:r>
          </a:p>
          <a:p>
            <a:r>
              <a:rPr lang="en-US" dirty="0"/>
              <a:t>The glories of His righteousness,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26659030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wonders of His love</a:t>
            </a:r>
          </a:p>
          <a:p>
            <a:r>
              <a:rPr lang="en-US" dirty="0"/>
              <a:t>And wonders of His love</a:t>
            </a:r>
          </a:p>
          <a:p>
            <a:r>
              <a:rPr lang="en-US" dirty="0"/>
              <a:t>And wonders </a:t>
            </a:r>
            <a:r>
              <a:rPr lang="en-US" dirty="0" err="1"/>
              <a:t>wonders</a:t>
            </a:r>
            <a:r>
              <a:rPr lang="en-US" dirty="0"/>
              <a:t> of his love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21945391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4D50-86E3-4B46-844A-FFC7C7D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654A-3692-4EAE-B9FF-B91406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은혜와 진리 되신주</a:t>
            </a:r>
            <a:endParaRPr lang="en-US" altLang="ko-KR" dirty="0"/>
          </a:p>
          <a:p>
            <a:r>
              <a:rPr lang="ko-KR" altLang="en-US" dirty="0"/>
              <a:t>다 주관하시니</a:t>
            </a:r>
            <a:endParaRPr lang="en-US" altLang="ko-KR" dirty="0"/>
          </a:p>
          <a:p>
            <a:r>
              <a:rPr lang="ko-KR" altLang="en-US" dirty="0"/>
              <a:t>만국 백성 구주앞에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Joy to the world, the Lord is come</a:t>
            </a:r>
          </a:p>
        </p:txBody>
      </p:sp>
    </p:spTree>
    <p:extLst>
      <p:ext uri="{BB962C8B-B14F-4D97-AF65-F5344CB8AC3E}">
        <p14:creationId xmlns:p14="http://schemas.microsoft.com/office/powerpoint/2010/main" val="4362826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211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214</cp:revision>
  <dcterms:created xsi:type="dcterms:W3CDTF">2011-12-04T14:58:54Z</dcterms:created>
  <dcterms:modified xsi:type="dcterms:W3CDTF">2020-12-25T14:22:28Z</dcterms:modified>
</cp:coreProperties>
</file>