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4" r:id="rId19"/>
    <p:sldId id="265" r:id="rId20"/>
    <p:sldId id="281" r:id="rId21"/>
    <p:sldId id="282" r:id="rId22"/>
    <p:sldId id="266" r:id="rId23"/>
    <p:sldId id="267" r:id="rId24"/>
    <p:sldId id="268" r:id="rId25"/>
    <p:sldId id="269" r:id="rId26"/>
    <p:sldId id="283" r:id="rId27"/>
    <p:sldId id="271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347C5-1F02-CE8B-FF2E-F7DBA092E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01B59E-6789-D59E-035A-BE958A511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A0F11-3360-C8FC-8906-575940F20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A0AF-43FA-4F39-8442-486D332927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403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245AA-E894-8F54-78F4-22C299E62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55DB6-E30B-E755-07D5-051E787FC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63A92-C032-ABD4-E210-C783609C0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2AB84-DA97-4AD3-8D80-300407D627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8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01DA7-D603-4A93-A523-0B4E7DD86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33BE12-8AB8-7411-2F18-F403FEC10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BEF6F-40B0-ACA8-DD3D-093C923F7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5072-867B-4A93-8628-233017C54C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82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368CAA-42F8-2B5D-5317-50B3D4D08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0968A-800E-E84E-7366-66229A397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8F639-FFD5-653E-A28B-20C7D9C66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44E8E-8FAD-4E60-907B-E16C5BD6BE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49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F4CFC7-01A7-9A17-B572-6AFCFC6F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B1D6D-D725-39E3-3B13-1FE8D5887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0C7D0D-04E0-AF4D-0608-0B06DC46F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EE04D-6CBB-4571-9A37-EE4A922B3A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123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A4A02-0A5C-61B3-0AE2-74FD5556B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4C8BE-3D4B-B362-C240-5EEA201F0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2B236-47F0-B168-B3FB-714FE5E69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9907-B6E2-4590-8415-9DAFE0F428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792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774674-DF9D-B383-F5A7-0ECB1A77B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D98FF5-A99D-FB38-7DA8-C9C441D2F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5EBD2D-09BC-BF07-DEAA-7B5DA3C0F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E8644-4C58-430A-A9D8-20E8D4ACF7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887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44657A-E157-0EA6-6364-FDA47BA9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7251D7-6D54-CDDD-F32E-0F045735A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D25549-62D4-625E-E917-E05601D8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8FE2E-A296-4E81-81C6-1568136C67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549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A09CBE-8E24-8B5A-106C-2C7A2525D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8F758F-08DD-5FF5-812B-73F6EAC34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EF5743-C756-D4AD-8102-DC8E22A19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F3E1-644B-41B4-9DD4-BA949C7BFE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69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00C90-9270-13B9-872A-AE9F5646D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1E3CB-64B7-2D0D-C4F8-18C560B78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7C14C-8E6F-C600-20E7-918FE185F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9E9B3-5331-44F0-A326-30EEC0E894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33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5F04A-A9F0-8101-B7A8-62E619AE5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E903F-0018-2979-35C0-08BDF08D0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DD3A5-5C2E-1181-1773-0D9AC7E6A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1C0-2CA8-4D14-B857-69DA5C014F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1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458430-2A95-17C4-7AAB-75534FC94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77E16-C38F-8005-0D0E-32B538246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E92BAA-951E-7491-A37A-3C19AF3FB9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BA0459-8AD4-FE20-84E9-4A017C70B2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9F8DD6-F96A-5A44-3F4E-3A5A4A871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5B91A5D-A890-4938-82BF-0D3A326308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hlinkClick r:id="rId2" action="ppaction://hlinksldjump"/>
            <a:extLst>
              <a:ext uri="{FF2B5EF4-FFF2-40B4-BE49-F238E27FC236}">
                <a16:creationId xmlns:a16="http://schemas.microsoft.com/office/drawing/2014/main" id="{92B61C32-A02E-9C86-F9EA-88A47A0EC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9C2EFA-5E35-753F-5A35-54962E9F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F298CE-1639-9224-428D-D8302C1D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0B7AB8-A208-0C96-9D49-DE4F23C17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BCA62A0-5BDF-7269-690C-5C9B1829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756428C-1532-E257-BD8F-ED952E43D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687A7CF-0D0A-10AF-DDB6-EF9A836A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CA24986-7F30-BC63-42BF-87F955E9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F52C587-BD9C-E81E-6C8E-A8CD15708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7F5730F-7678-91CE-2CB9-A0E48D102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834F464A-E6C8-F9FD-8751-C6A6F1CBD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1DB4BC8-5DC1-0DE7-2CD6-DA2F1137E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968EE7-9CC0-58FC-8382-FDEA4AED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6A2B9-AAC7-7D7B-B437-4F802AC8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E04842-AB32-BDDC-DF47-6E68628C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C00E24-30E2-F022-B691-B99D60386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E0483E-BCC2-C791-C3BE-F1EA37FE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6F4A8D-42FF-B6A9-41BA-52E786788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D30257A-FA93-FAE4-B228-9BCCE506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BFDB0E-3A87-69DB-6278-B9B9EE9B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3AF6CD-C3D4-AA30-C0BE-5F11480E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822389-0927-CEA0-D6E3-7AEAB699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2560D7-0C5D-A623-BAD2-75ACEBB3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A743D0-AC9D-276E-0C2F-7897FEA2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EDBDFA-42A8-9D7B-AACB-A7FB141E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2069229-7489-21D2-0513-677FEAE3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8564B5-E5D8-E84F-A81A-998F1E2B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38A682-9A87-A1CC-4287-F458A16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BE34D9-6ED4-DED0-F1F5-5F578D5C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D38E30-4169-5297-F27F-4347D0E6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51BCCD-0EF3-4897-53F7-6315F5D5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29245B-F3DB-88CF-B721-08B618A9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FE47E8D-27D2-6B5A-9AAA-A2DF196BA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0D7A6A-8561-15F2-3230-BC938DE8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E7C504-B4F4-F587-CC86-7644ADC1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926B7E-3104-C6E8-75BF-B414D1DD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581618-A6EF-408F-73AE-F6F38E6C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202A50-5450-A77F-7AA4-7BD6FA4F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06CC91-3F1C-4BDD-E44F-1AA9DFDC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B6B4B15-27D8-3131-0E6E-BF5BD27216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05D84E-62B9-25F4-62BD-EA4BBE2C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1.Gathered here within this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4189EB-56CC-E9FA-7BB2-D27B12A3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0FD6D7-6B55-DDD9-CDB1-DFBE406E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EACDCD-17BE-F86E-4CC8-AACCBFE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5D9BF7-64A7-0B0E-630E-5FBDDBA9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8E01B8-AAAD-7C73-B080-CDC82EF2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F7CD9AE-43C3-30BE-1325-184F1717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1D1E5A-6BA2-03D3-817B-08D2BF93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7A8BC2-437A-4FE6-50A4-A257C8A3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B7127A-F9C2-1B21-4897-2B046BBF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BB5FE7-2728-749C-C2A2-86C99CB0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A6B4AB-9F6D-C4C8-DEFD-AAB6A4EE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011ECB-2241-AF86-89BF-C17D642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A801B82-575E-E401-531A-0361E5BE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B31AED-153B-FF10-D511-E08255B8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311C9A-BB83-4D91-E813-C9F0E1DA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B1BC5D-137C-6681-7073-AF3763F1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23C110-6964-C81D-34C7-610DCD6B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17A7F2-FE48-80B5-CD26-0A6341F0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75A9EE-C6C3-E553-97B9-2D2A0713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63AC1CA-51BB-427C-E457-155011C4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9372B7-E663-963E-E8E6-F7DC0FDE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893B4C-D68A-E2B8-70A5-DE87275B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41501D-E988-7313-0E61-06190CE4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BF6763-EE3D-E649-11C8-8E4602CE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C670E1-45F5-E29C-A742-C9DE0F75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E82B75-9487-E885-F20F-0BBEDCC3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9CDCE5B-6BA2-D0A8-E48F-78839B8E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D57CE0-B849-EE90-87FB-884057E8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7DC2DD-C1AA-713D-6907-5C2366651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3D67BF-3376-1505-FF51-BF29BF2C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224593-8206-119C-E0D4-1376F50F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AE0595-4A09-AC80-554C-E35F2F49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643F0F-362B-7ED2-D452-049A99A6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A1077E6-DB68-64DC-2AF8-F3F825B2E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802277-CD3C-3D26-27BB-EF6CB412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69601A-893F-0862-0D43-C3F605AD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307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DEA7590-6289-C339-0BED-3BF74120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7995903-CDB6-EBB0-561D-1CDB3542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13E9E9-E1B0-A434-3004-79A9F5EC1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9DF325-C1A5-0CE3-D6F4-8027E330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31A71F-A5B6-7B56-6003-A9D0E19F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4D7FE6-4503-787A-CC32-B90D5B7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4BC284-5D3C-5A1F-6484-3F26F328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9FBCB9-1D3A-B6D0-B2B0-0C99CD7A9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8">
            <a:extLst>
              <a:ext uri="{FF2B5EF4-FFF2-40B4-BE49-F238E27FC236}">
                <a16:creationId xmlns:a16="http://schemas.microsoft.com/office/drawing/2014/main" id="{C38A68B4-D701-EFF3-30B1-7E1F8FACA5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491667-D50D-298B-D803-E625797D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EB7281-E857-DCF9-B4F8-8AE62CBC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will live as God has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EA1281-55A1-B48B-9831-316323A5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share the love He</a:t>
            </a:r>
            <a:endParaRPr lang="ko-KR" altLang="en-US" sz="1100"/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649F8C-D456-D03E-3179-305FE050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1F5594-D7DD-D989-80D8-12D4B543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750CAE-4217-03C1-2EF9-2F8124FE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여기에 모인 우리 사랑 받는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5">
            <a:extLst>
              <a:ext uri="{FF2B5EF4-FFF2-40B4-BE49-F238E27FC236}">
                <a16:creationId xmlns:a16="http://schemas.microsoft.com/office/drawing/2014/main" id="{F30ACCF0-8D84-D9F1-3D3D-A7290AD5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F6B60D-FB5B-7A72-8956-B758A6BE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89864D-F98E-7BDB-43D8-8EEC6B99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80DE46-4A9B-E622-BD89-90A77709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C3C062-3DF2-8A95-23EA-8E24474D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434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379AB5-0493-434C-62CB-942312989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434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4D0069-DAC6-F0F0-2C47-1919DA50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8392BF2A-BB85-23CA-959E-6B68C860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8E6955-F922-FC81-624A-6FE85E2F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E9CD1D-1AB2-EDD8-9DF7-813EFB1F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C9AEEF-8261-A6B9-D989-6B9DF11D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F39EEF-EB4B-37C6-44B8-BE19379D9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536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EC7756-5CF3-E7EF-A568-0BA9DB9E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536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4A8760-303F-618E-A4B2-F77FFA80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DFD0B6E-C93F-CC3B-51FA-96F80B20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2B8B84-33FD-10F5-5C25-2956AFB6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7FDC05-0127-4722-504F-06C8ED4D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F78E3D-A266-3347-5C39-32CF765A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1F3A05-63EC-C29B-AB4D-40932826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639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B58AE9-140E-3606-8A34-6FD3A5A1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639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BA9807-A7D8-48D5-34A7-5801F86A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2C9478DB-04BB-EAC0-C1A4-28FEDBE7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00B83F-91C9-3C62-DBC2-A3A8B4855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5F2E54-922B-9FAA-7BEF-4BF5DB6E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EB5A1F-D5E6-DCCE-A692-5A843EA0D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8F9AEC-69D1-54AF-C3C7-FE8314F5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741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171587-AE63-8F52-7907-34474E38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741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20B568-33ED-245F-D016-530E9A13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24C3768-F30A-2EAD-660C-7C9FD7B5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16E6EC-891C-41D5-AB5A-3D33D316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C4FFFD-87EC-0AC1-74A1-57B7CCFA0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EE4D0C-4879-7088-FA1A-B1034BA7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DDF9B6-7CE7-1E10-7E12-41AAB0457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843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8B16E6-5A54-12CB-5B7A-242D2729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844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4EF4C1-1433-EBD4-5622-07110970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">
            <a:extLst>
              <a:ext uri="{FF2B5EF4-FFF2-40B4-BE49-F238E27FC236}">
                <a16:creationId xmlns:a16="http://schemas.microsoft.com/office/drawing/2014/main" id="{5BEE54B9-A4AE-C634-2B16-E41B16C76A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9C19EB-FBA4-BA34-20CA-2A6E0AD3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1.Gathered here within this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36B36C-6303-29D8-FEF7-2BBA2253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will live as God has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D69460-E6E7-FA46-6FCA-709EA774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share the love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C2B385-4557-0D90-204B-999323E7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여기에 모인 우리 주의 은총</a:t>
            </a:r>
          </a:p>
        </p:txBody>
      </p:sp>
      <p:sp>
        <p:nvSpPr>
          <p:cNvPr id="1946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D39E28-13AC-2853-131B-9443A015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주님이 뜻하신 일 헤아리기</a:t>
            </a:r>
          </a:p>
        </p:txBody>
      </p:sp>
      <p:sp>
        <p:nvSpPr>
          <p:cNvPr id="1946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9A567D-558B-8D87-53A9-E8881DA1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 받는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FE61460-038F-4F51-2FE4-01636CAB72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19A8FB-9186-A3D5-18B3-4247FDBC4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여기에 모인 우리 주의 은총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3E62DB-3624-EFD0-5141-DF851C23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410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635096A-646C-0A2F-D8B6-8BB15986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3B78229-72F9-6F10-C915-ADEE90EB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0702B4-DD54-1982-CB62-DBCA33E66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657861-4460-7D5B-B8E6-A39254E8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512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BE04857-B17D-7616-F755-75F8CC67D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9C96528-80BE-1BF6-E1BA-B6A059645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DD7D3C-23F9-484B-AD10-D979C172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F6132D-E644-3F1F-CA4F-4168E535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6149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D5E4F36-4390-2CAD-446A-DC73690A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>
            <a:extLst>
              <a:ext uri="{FF2B5EF4-FFF2-40B4-BE49-F238E27FC236}">
                <a16:creationId xmlns:a16="http://schemas.microsoft.com/office/drawing/2014/main" id="{4ECFE554-F8A7-91E1-FAE7-1341ECEE2E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AC1604-0955-3442-9C28-4E2092EC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A9C539-9B2A-4B99-1E09-0D2C3161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주님이 뜻하신 일 헤아리기</a:t>
            </a:r>
          </a:p>
        </p:txBody>
      </p:sp>
      <p:sp>
        <p:nvSpPr>
          <p:cNvPr id="7173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BAA2509-4C3F-CE7A-0DB4-5C5EB1FC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DDA6FBD-CDF7-4E83-E9CA-7EB34B692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ACBEA9-1DED-0FF5-78AC-DCA517AA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A7D660-643F-84B2-FB84-07AF6491E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819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713CB4D-AE91-A022-3F34-C17C0FAB5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A9CC499-8C39-F386-1043-48FDA6185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085D67-3F00-882C-EEC6-4F3EA76E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9E8F33-995C-BDFB-87A8-B62E7B33D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922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CF970A6-8FB8-F312-E434-7EFCBC8C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CB15E09-2418-C9B2-7310-39C516D6B88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1D8F24-296C-C960-50B6-F98A5F2D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여기에 모인 우리 주의 은총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D033F3-DCEC-EC99-3205-C2262796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주님이 뜻하신 일 헤아리기</a:t>
            </a:r>
          </a:p>
        </p:txBody>
      </p:sp>
      <p:sp>
        <p:nvSpPr>
          <p:cNvPr id="1024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1147835-F1BA-A413-D362-4FDC560E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여기에 모인 우리 사랑받는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927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2023-01-01T02:52:39Z</dcterms:modified>
</cp:coreProperties>
</file>