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87장" id="{78692DF1-567A-4704-85F4-84AA469F83A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87장" id="{446BE647-3F4B-415A-8985-2760EF2EDD3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33ABD8-DAB2-B2E5-F4FB-296494786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D5B76-7386-CAE2-36A5-EB249B805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22EF8E-DA68-6FB2-F954-76EBEBBC7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E3047-AFE5-40EC-A44F-8BD1FB86FD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950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C320B9-ACAB-5167-8CD9-D64DCA1DF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26B5AA-DF13-06BD-7ACE-6D302330A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D93E65-D179-A48E-01A6-6E5D41A00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917FE-4EAB-429B-AB65-2F2005E05D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34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328D4-0EE6-60E2-91CF-A61EAC335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16CA1-44DE-F23B-B9E4-6EF4A9C3F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B9C328-4BAF-8BBE-B88B-F98B7FCDF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93900-6489-4659-9D56-269127DF65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73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889B3-A24F-331A-BB87-60CBE3945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04C614-79F0-5754-2E1D-CC79EBB18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F45C67-CB21-133B-98B2-71D1E4D40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9760B-9B9B-4F12-8268-6B1DF02CBF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47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6ADD92-9B14-FCDA-68EB-2EE9B7A01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69E49-9EC5-4FB5-B033-C724A4A8E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A94C5-0632-D453-7CD6-5091EE1EF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15D0C-E474-477B-B880-A020C499A5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009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79191-D81E-1ECE-0D26-93B8D9E6C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A716B6-40EC-9033-87A0-E5E835FFF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13F74-ADAF-0FF0-8301-48C146286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FDA77-10AC-44C9-9126-29C2CBCC53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103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B2EAB6-DB3A-34D6-614E-C8356205F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21A2D3-CF52-BF61-46AE-766836432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367D95-9178-97C2-4E2B-77C98B1A3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695B3-3DCE-4CD3-85C1-A363CCD568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87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19B7D-0F63-3E94-7C34-B6A8008A5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6AC2EC-3F93-8B9D-A0E7-2A4524973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CA3E7D-2C49-3A96-0F84-ACC2EC59C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4739E-E331-463F-870D-AF43BDEF42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74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B955AC-A407-D314-D572-4BF69F9CC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E6DD48-D058-2D6C-2991-C4D3AF858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8A74BE-00CA-09B9-E208-50AF35723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7DCE1-EC02-4F55-BC21-E54F25E6F0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108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FD801-84DC-B58D-1CE3-E3B6E6CF3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08C1-1E58-F17E-5AD0-F51F4AC4B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42455-F1DE-E922-5280-1D8827387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25E72-1FA9-4FEC-A853-A76692883D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936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BFC45-815E-81AE-B02F-1CB9F784D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69991-3031-F138-0C5C-B25E21CEB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26917-732A-416F-5361-88D5134FD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3D77E-84DD-435B-B5AB-4DF2DFA2C8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250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8B60BB-249B-B3DC-46C8-0BE555EC6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209BC5-E810-4729-42C5-D694BD900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0F10FF-465B-2527-8909-68B76548B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CB9B2D-1C9F-B37A-7E77-C33D3C628E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EDB75-16A2-26A6-C22D-DF3308490B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B0319A6-6926-48E4-BC80-B6BDC2F3EC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44B7DA-CCEC-271A-36E8-A663E26B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thankful people,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1099BA-D8F8-25E9-AB82-E69E5FDC2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DE4C70-068B-DBE2-4D62-0AB25FEE0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FE5BD6-8CEB-86A2-375E-31F41F26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2EF5AA-CF09-E4D8-9558-DA353DD6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감사하는 성도여 추수 찬송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0B3846-CE83-04B2-8B02-D764D0F39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530797-797E-3CFF-8FF0-F0893F3C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B10579-5517-1414-0FEA-A28C1B28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58C9ADE-5FAD-9D61-26AE-903DF4ACE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814AD71-BD61-F63A-27B7-42612BD82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E427A9-4C49-3DD9-202C-FEC4D59C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5A64CA-C5F7-FD66-F3D4-02C5E914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576B3D-9F6A-FC81-63D4-9B09BA48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Lord our God shall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A1C992-2D0F-055E-2F61-917A8E536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47497E-45AA-2210-2744-893CBCD1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BD8670-D7E4-CF18-F515-86006289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D58FAD-1BFA-92FC-0D69-E480D146F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주님 오셔서 곡식 거둬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E09FA54-577B-A9B9-C394-207B1D2C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5BFE56A-82E7-BE7A-631A-75211D61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362F46-8072-5358-A8B0-E844ACAF7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E1BE6D-78EC-FD10-3660-9D86D7E7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E3D7F6-14AD-5B9C-A251-F10164A0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Lord our God shall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CFFC78-FEAF-1A4E-E0ED-1FFB66699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86E1D3-E2CF-55D9-8B81-E0BF2703A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E786AF-AF2B-BA9D-17E7-ABE19C88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73703E-BB51-A522-BC70-C43EC462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주님 오셔서 곡식 거둬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7D147B-C1A8-D265-5697-1D291D8F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19C1B0E-2438-D1B3-1F4E-D2F47BDD9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FA9DF1-4254-0ADE-9C7F-716D2D3E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DB4CB1-C4E8-B219-B504-06ADFFC1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8AC7F4E-4187-00EB-37DA-DF71F9EB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Lord our God shall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D7A0F2-6D3D-3EDE-7B27-4D81F82B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75DEF7-2F1C-5191-5E58-E95460A1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FD81AD4-1D72-F08C-A68E-B0860E5EF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F9A005-6DEC-B76E-B022-495842D90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주님 오셔서 곡식 거둬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9EE3A6-5987-FE80-2BEE-F54A525B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9F37A321-453C-E1C8-3DF6-D75067665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37ADD0-64BA-2234-F51E-2BFBBA01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67BCBC-7A0F-1B38-55DB-FD173B8B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188918-F70A-23B9-4393-E4DAC23F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32B431-1656-B4A6-E86F-F3123EC2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4.Even so, Lord, quickly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D23F78-E843-26A5-DACD-6CE31961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040E00-5A02-58D4-9150-45768BC84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70EB8F-E10C-1286-0973-865D1DD0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C2480C-2E62-798E-7738-40C806BA1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어서 오셔서 우리 거둬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87E7B52-8187-1C4C-D451-9C3EEA590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6DFD306-CC95-3FBC-96F6-F1282B11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9F0827-1976-72AE-8A2A-26140572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5EEF8C-DA45-2308-2134-FA7D5D17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47936C-6197-B48D-4BB6-3AF9373F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4.Even so, Lord, quickly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61ECA0-8B6C-3F1D-DEB2-EA264A3F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534D54-01C9-6B67-820C-53F3AF91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7098F5A-BAD1-90AA-D67B-9C89DE00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8EE8F9-DB98-079F-F8CE-69E2C4BA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어서 오셔서 우리 거둬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96CBEEC-EE09-AA8D-9788-F7A38718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7A46DD-84FF-32D5-351B-164C2A4D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1FEA0D-E372-6809-C18B-1203C650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E52C2A-1D8F-A625-D0FA-03D76600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640E46-2C68-A2D3-7AF4-0CD175E8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4.Even so, Lord, quickly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695A8A-B0CB-16EC-53B9-E2F7875B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13704F-78D6-7D15-72B2-623278FC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DFEFBF-03F7-3B0C-D4D4-FB0B7B15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632364-646B-06CC-3CE1-8203CD6D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어서 오셔서 우리 거둬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3B5213A-FFDB-A210-32B9-2988EEFD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CBC392-8665-FCB7-2CD0-6CC49CDA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4A81E8-099F-6FF2-39D5-1385494D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44DDDC-CB4E-B478-809C-1C720FB4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91C10F-4569-0DF6-171F-38CED7F6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4.Even so, Lord, quickly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A0459C-4C4B-F180-C336-D2016B4FA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C57908-43A7-F5E0-31A0-45D5B1EC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132C49-C97E-7BE3-FD9E-88FE4E010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6B494E-2886-B734-C068-B1521C37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어서 오셔서 우리 거둬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C0B1E09-3D1C-3C87-816A-4DB08BD9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36FB1C-A333-5E24-9CC5-86CFDF23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감사하는 성도여 추수 찬송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BA4C5D-5F03-F774-3322-05D9C7C0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세상은 밭이요 주는 씨를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B56622-700A-621E-F531-C52740F0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75C737-6963-2EF9-75E5-620A3AF6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79716CD-8978-9831-D12D-108B44767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39ADF2-C348-03B5-B34E-FD279904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감사하는 성도여 추수 찬송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BA4BF6-A9A2-8D43-D550-D8F53EDC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세상은 밭이요 주는 씨를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906216-CCB7-795A-B114-62A095410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D15C56-57B4-3DC5-CEE9-19316E533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C315DF7-BEB7-2C33-CA96-A5A82A26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E24DF4-3D87-C69C-F0A8-0688C56B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B6AEBD-72E0-F16C-25F1-CB649CCE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세상은 밭이요 주는 씨를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5F24BD-BDD0-29D1-63F2-9AE4A125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6E2414-8278-B970-CA50-8413DE0A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6A7FE9E-49BA-73DA-AB40-2E308A9E9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3B02F4-F606-8475-CBF0-D70F9B9C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thankful people,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7FF839-AD24-25D0-EEEC-198D25AB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CA5EBF-ED09-6B45-144E-79FB5AE6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476487-42C7-9E83-9FCC-57294183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EC3359-889D-B748-267E-52ECB5A0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감사하는 성도여 추수 찬송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8AD12F-0239-DCFF-BD37-9B7F003E4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4C764C-21DC-61EC-EF47-86057530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69B2A1-6543-0285-6386-5B71E3B50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87C445A-9E84-5C42-F9DF-A6EF622D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20CAEE-4D26-F5E2-FC25-26E4439C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CA65B2-E822-2FB9-6423-D129EFBB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세상은 밭이요 주는 씨를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83F2F0-27C4-72BF-3AEE-7245FC8C9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767ACC-4549-A841-C655-372CB8EB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0319FAB-4836-8B49-AF39-B6F23A1F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C07F64-BBB7-06FD-DC49-39B0703AA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98B0E8-DFA5-2555-C016-8D0D1858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세상은 밭이요 주는 씨를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E5B0A1-75E1-A5C9-9DA2-E7BE967B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주님 오셔서 곡식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5A7CA6-3C75-2F8C-345E-DDA32BC4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E8AF3B8-3FAB-FAA8-69B4-B9558407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CDD869-A2C7-1D88-E0B3-088EADED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EDF4C8-6BB4-1874-B0AB-820DB7D24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세상은 밭이요 주는 씨를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1C19F0-FA04-0EFD-8301-6696B8422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주님 오셔서 곡식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041015-C402-3D80-5CA0-83083BCB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E087849-EDA4-69A2-802F-6B6DF38E6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9D1175-8DF6-EB65-15F5-8D0527CD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DC0D83-3F76-5D28-8292-069318C4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세상은 밭이요 주는 씨를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BE2B9A-2287-5ACE-9340-D663B1609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FD24EF-0C38-5DF8-1B4E-55B5D31F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어서 오셔서 우리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778FE9F-FF58-34DF-16D9-95BDB788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E0FB43-213A-654B-34B0-9CE0717D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B421C4-4D8B-7983-7412-3D81EA49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세상은 밭이요 주는 씨를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4F8347-128D-7C4D-A9A0-77BCFBB2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928918-5329-4E0A-B0EE-DA51FBE4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주여 어서 오셔서 우리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9EF5518-856D-5D7C-1B13-9F697926D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D3367E-0AF7-D389-89A0-ED104C5B9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thankful people,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EB6331-3CEB-8AF5-C45A-E2282BED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7B34DC-A808-8CB1-1BB4-3F01E4BF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CA43A1-3911-35DB-CFBB-96E1B47E7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36BD3E-8DEC-D123-C33C-7BBF553E6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감사하는 성도여 추수 찬송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52B8F6-F9C9-48EC-BEA3-EBD92C3E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F18740-D119-F03D-4FDE-7F51CDC8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E89CC2-99CE-32CD-503F-707F43E6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2FDCC6D-AE3B-78AB-128A-C3EC8752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BAB2DA-5364-1410-9AB3-57F9D2EB1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ye thankful people,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4F5F0C-696E-5B4A-374C-3761EBB4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46348B0-65B5-2209-B2C5-282F2A8E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8689D1-89FF-35A2-C2A0-75F15CB9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1A8FCD-A571-ADF7-27A4-33CB08001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감사하는 성도여 추수 찬송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FFDF51-88FB-5456-0A14-509F6F8E1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94FA8C-5FA2-92B5-E031-0AB02B4D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2DEE88-199D-0326-99BE-0B7E92E7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12B6714-0A78-C1B7-4BBC-65A178365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65173C-195B-4745-5503-C9730980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382D0C-5EEA-AF04-5994-5B3ECBA22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is God's own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226C46-92F9-53E6-74A4-486F84DE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C63F5F1-9B91-845F-E7A9-79D0B28E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CE9893-8BCF-2632-C695-4CF6609CC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5A34C4-EE5A-7E47-1FEE-D45801334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이세상은 밭이요 주는 씨를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AF6D029-0240-113B-86FE-F62865CA5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BEF9C4-2DEE-F864-C339-D4A4A904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FA342FE-47FA-5506-6E08-0AABCFF2B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B1A82BB-0B2F-C360-FB09-654F7C6A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A93088-07CA-5EDA-7D66-C279B6DB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is God's own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26CA95-C7E8-FD89-C6FA-A929D54B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89A5B1-1741-32EA-3E9C-66BDF448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E6BBB6-07D1-90DF-0BCE-8E88D2BF6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031DE4-307D-3F6B-9D7F-A1A952D1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이세상은 밭이요 주는 씨를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DFCDBD-344B-2D5F-900A-D4538F35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34A0FC-22C6-591E-B3CF-ACF98A6B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1FF539B-D48E-8AE8-6746-60467D40B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EE79FC-EC55-1F19-6B33-9C406D29F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BE10B4-F7C2-E996-F0A1-1AE133B1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is God's own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73AEBA9-D5B7-138F-5C35-FE250A9D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3AEDF3-1747-A513-1E8B-5BB8AF950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8BDB47-7A5A-B455-C00C-BD467FDA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310DC4-74CE-13B5-83E1-C719C5B7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이세상은 밭이요 주는 씨를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B17677-77CF-321C-DF98-0A552B1F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952B1D-7C5C-730D-01D9-843A893FE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7934CD7-3180-F203-F14C-3D81E8EE7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FE43F5-6674-FBE3-09E3-F9E5F50C8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02C26E-4B52-4119-65F4-E874E69C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is God's own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D479EE-2C71-3895-AFF1-56F23E857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Lord our God shall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F9F156-2D83-2A59-8480-2A6B70BD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89C4B1-40C1-AD14-A1B9-BCEB67F1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4983D3-A05D-48B6-77CF-1D771305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이세상은 밭이요 주는 씨를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A8202E-9339-0835-C65D-4CB57AB28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주님 오셔서 곡식 거둬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BEF283-14F8-0EBD-7672-E43095A7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C8331D7-7903-EA52-4095-CA2CF76E4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613E44-EA6D-A956-53D0-E6E3B3C8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ye thankful people,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D1E70B-A3AA-475F-D393-EE3E1160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is God's own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F66974-7634-3E61-D69E-8997E737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Lord our God shall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2BDC26-5146-318A-B7AF-9D50C04C8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4.Even so, Lord, quickly come,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D72356-40FC-F5D2-343C-39F953A6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감사하는 성도여 추수 찬송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CBB5F4-FE44-1C41-8ED5-5AD7456F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이세상은 밭이요 주는 씨를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0D37CF-1527-2B9C-6113-D25314D7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주님 오셔서 곡식 거둬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B12B46-F7DE-FDD9-DB48-BE65D9E0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주여 어서 오셔서 우리 거둬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1160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2024-11-17T15:05:49Z</dcterms:modified>
</cp:coreProperties>
</file>