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94장" id="{5DDC5BAE-3DD5-4347-BE56-E8601506A7EC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494장" id="{F2D6E4FC-912E-4974-B11D-8441F9D5E40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33" autoAdjust="0"/>
    <p:restoredTop sz="77497" autoAdjust="0"/>
  </p:normalViewPr>
  <p:slideViewPr>
    <p:cSldViewPr>
      <p:cViewPr varScale="1">
        <p:scale>
          <a:sx n="78" d="100"/>
          <a:sy n="78" d="100"/>
        </p:scale>
        <p:origin x="2748" y="9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96C337-24B8-4F38-215A-749886D94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A93E3-5A2E-0EE2-6A56-58E07EAF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F29352-283B-AC8E-AF90-2DD732417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3BD2C-793B-4A44-BE60-870E5DF45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41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7B3131-E58C-8420-307F-4EF0B4844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987EBD-4D71-0CD0-BD28-587C42A3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65F589-14CB-5916-5D52-70A61BEFC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93A06-7507-4F6C-BE74-F24FF7734C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219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1E5F85-6B02-5870-2F80-E1F43C686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C7CA1-9822-7F79-E2DE-8CFF2A696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56DF53-B13E-7242-E917-6D2148F9D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4E2E7-8F28-4000-A347-071FE54973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882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76DE6B-0218-201D-AE99-8691F44C8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6CFB68-A111-14A5-5A60-A70D22CAB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ABAC2-D2D0-A9BF-1F18-32BC1BE61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6C46-6FC0-4EC5-8F97-E9C945A2CC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289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BAEF4-FF38-6273-37A2-14D5EA4F8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A97AF-D85F-A852-CD2F-AD9A492A3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1DC8CE-AED1-07DB-F3B6-11C58646E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CEBC5-46DC-45FE-AEAD-BDE3593205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696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EC515-C526-E191-30EF-D3EDF57BA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829DB-E23C-AC7C-1555-86E4EA80F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32C10-0705-10DD-EE3B-9D1DB2F4F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1871E-6D10-4281-A6DE-701AFD0637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752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1099E-B392-E046-4B8C-B764E5351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8F7642-372C-928F-6F9E-B2306C392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D5898A-53A7-9E6A-A2E8-420A98213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4D07D-E0F6-4E49-AE90-73F0EC084A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32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5C06FC-73BE-3C40-6BA2-5E620E5C7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849CF7-52AB-9423-BCC7-E1EFB80A6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667AAD-663D-6840-2194-368A46795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916BA-41E0-44C6-98B0-D1BA6DBFBA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46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7592BC-3439-8B52-367A-AF76A967A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207E6F-A9A6-4941-655B-E92F74204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DADD92-A7B6-3B04-B044-68618F0B0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DA0B-C8FD-4A6F-8A1E-71F0EF1402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97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942A3-BDAB-2747-39B3-1CEFAD80D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C3851-C4A9-9260-F966-B77498800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C64E0-DB69-0CB3-FF87-C0D151599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343C2-0ADE-4818-BF15-B02E18FD7E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6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F5257-2BEA-5905-C389-2051D463A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E0893-C601-148F-738A-34B4B25FC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0534D-AFCD-506E-A747-91006C63B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975F5-CDC8-47FD-AFF7-D63E4C1CAC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384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7BEC3C-CF3F-CC57-AD6C-67E491EB5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12F23F-6785-3C73-0F37-EE86F4AB1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4CF866-1DF7-C9A7-D337-A340B3571C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29E648-730F-9F34-B75E-C1E1F79962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F838B9-2B12-47F2-96CD-36EFE3D6F1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D4D68DE-E53D-492E-B864-D647ADA4B4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F094F4C-CA1A-0B39-4FC2-8FE84272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1.Rock of Ages, cleft for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13F8573-53EA-83AA-5577-A9194B61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860F1CB-5CB1-3437-4501-4851EDE2D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522481D-8AA5-898D-7277-D6FFD306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91D781F-362E-8E06-BD5B-9A4060F2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만세반석 열리니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F028081-9317-7A7E-0519-741DE23A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11CFE92-849D-E3DA-70F9-E8053BEA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8F2B183-BFC8-310E-723C-395A15DE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36307AB-6CD9-8311-DC2E-F7A043B31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14DA869-E5AE-CB70-A8DF-DF90FAEB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A7BD5B-12BA-F0B1-04C9-7218291A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199D21-6857-42BE-2EAD-F29E1932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D1310E-826B-609F-C017-106D6EDDA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381B67-9AA2-940E-A525-5F9CD358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4.While I draw this fleeting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827541-2C1E-0B3D-21BA-88035D7F8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336FA1-AFDF-6746-B7BA-DB444E8C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4E4875-B62B-8E33-ED09-82C8FC4F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DCDDE6-3F18-6D7B-2FC9-40BDB498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살아생전 숨쉬고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20195DB-8145-84C1-5723-91DADE8EA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7891AD-0A0A-1AB9-DB4B-1F1F1FF2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015090-921C-612E-A019-829126F5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7E70C3-D7DE-C5A0-0EC6-431DA072C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6C65C9-9A78-3AE2-43AF-D9F662016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4.While I draw this fleeting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1A97E2-FE71-0076-9F79-669D51B1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E4C297-BF02-DBB3-60CC-FC0ECB12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4D2377-9F19-75D4-7680-3999C36C1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6100F0-EAF3-C695-5B64-D6C7C5D4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살아생전 숨쉬고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DA2A8E4-4FFE-EAC5-DDD6-2A28D039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40CA78-E4BF-0C57-3B94-EF8B9BF3D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85F7A1-D56F-7EEB-9909-BD365DA6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DA0F1A-0481-93AF-EF5F-E8A54104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15D6E1-A83F-BB25-253F-5CFCEC5B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4.While I draw this fleeting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E807F2-DA23-E250-BF35-75CD70448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5BFC21-66C2-352D-59A8-DC03A373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CDBC03-3440-1EDD-BF27-D912681CE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845B1E-4671-AB96-329D-E8CB7EA0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살아생전 숨쉬고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EAE8E02-898E-010E-67AC-B853E9005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AAF737-5805-67F3-7D3D-35FC91DF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만세 반석 열리니 내가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B3728B-319E-AD8F-34EA-E3BD965E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공을 세우나 은혜 갚지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5583FB-EA1C-CFF0-3514-AA8181E2E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빈손 들고 앞에 가 십자가를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87B1AB-DD46-1702-F290-D1E9A2EA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살아생전 숨 쉬고 죽어 세상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E1E0270-BFB2-C3D4-341E-4AC91BE2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547F17-46DB-23BA-EB0B-8B14B86F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만세 반석 열리니 내가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2BF047-56EB-A57A-3900-ADFC25238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공을 세우나 은혜 갚지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22ACFF-68D3-4AC4-4CBA-B762E19B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빈손 들고 앞에 가 십자가를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95B782-434D-F6C2-AC7D-AFA1AC70C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살아생전 숨 쉬고 죽어 세상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F22503E-7B03-B082-7254-D52F1C96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7806B9-5789-B509-D46D-BB7D33F0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만세 반석 열리니 내가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78BA95-D44A-E2FF-ADB3-FDAE1C60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공을 세우나 은혜 갚지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9C3EA3-8B4C-2255-1754-C42576E7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빈손 들고 앞에 가 십자가를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99F19F-9873-0E5D-18A1-5522C050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살아생전 숨 쉬고 죽어 세상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E732F8C-3296-C0A5-3839-F07855B2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E866B9-18A6-4D42-352C-7C896617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만세 반석 열리니 내가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3BDD38-4AC0-7440-AD99-07FB8455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공을 세우나 은혜 갚지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8C11A9-18F8-1817-10CB-6E3CF03E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빈손 들고 앞에 가 십자가를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5D03E0-7E02-5C8E-AA78-4000E1F0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살아생전 숨 쉬고 죽어 세상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C654324-2F38-E986-9E5B-69F5B470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0B3FEE-78B5-2A13-B2A6-6301FBC8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만세 반석 열리니 내가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6CA32B-F130-A917-F029-BF9BC084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공을 세우나 은혜 갚지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DCC08A-D38B-0120-1991-363D97CD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빈손 들고 앞에 가 십자가를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D6BF45-49AE-3D8D-291D-0BDF68460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살아생전 숨 쉬고 죽어 세상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94D43E2-A1E9-ED89-3099-4813C2AF3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23B195-5116-1FF1-77D0-259684C3B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만세 반석 열리니 내가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5F4535-5EE8-712C-BED4-5330CCBC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공을 세우나 은혜 갚지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001B4D-4E5D-B7C7-6B7C-57528A8D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빈손 들고 앞에 가 십자가를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D121EF-6307-07B9-4AB0-07620C34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살아생전 숨 쉬고 죽어 세상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6C70D71-D9D9-CCB2-95BF-21032C9E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A92449-00FB-C65A-377E-3E47719A9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만세 반석 열리니 내가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C44BFA-F718-2474-FBFD-99F7B48C5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공을 세우나 은혜 갚지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C0D093-8EEE-AADD-23CD-8917D039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빈손 들고 앞에 가 십자가를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70C2CC-0997-E8D6-F0D8-F4E442A64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살아생전 숨 쉬고 죽어 세상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7C77B34-1A38-CD14-D966-6916A5B61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8696EC-7006-99DE-D9D1-2BC0C419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1.Rock of Ages, cleft for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677AE7-E1B1-473D-09AD-981D2B20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CB18F7-09C6-0E9B-F4ED-C69F6E2A2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6E5A65-94C7-AA7B-63DB-C52D2205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3A45E7-8D80-3E0B-6455-55D2C1C3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만세반석 열리니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B54B78-98E9-6E1C-10C5-E2C2CF03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08E3C3-50CA-0CE2-EE17-4E815793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67EF0B-2644-D55A-B3CA-5938882E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222D873-604A-6563-0E84-B28E8BA81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EB0B5E-15EB-4310-5768-480EEB96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만세 반석 열리니 내가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68729E-8988-5EEE-78F9-D54F155A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내가 공을 세우나 은혜 갚지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8C942C-D83A-D813-F17F-AF1EC501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빈손 들고 앞에 가 십자가를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3150A1-58AE-CF15-C401-9D8992F64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살아생전 숨 쉬고 죽어 세상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E6E6283-404B-95D0-3A69-D776F6604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BC7BB8-FCA8-F09E-D660-10532817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1.Rock of Ages, cleft for 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00587E-F895-8596-529F-D03D29202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9337AB-61DC-043A-B824-983F69D8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1CA89F-E24B-5FB4-CC08-B9EE222F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36D9B3-0EA8-A78A-26A8-BA2D863A7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만세반석 열리니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ED3DC2-8508-502C-868D-768B8061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D775CB-EF34-D350-D85A-FD860061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03AE09-81E7-24FF-2A8D-5F5BCA3D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D17A41B-7367-2521-C119-52F639D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577FB1-215A-B377-47F8-10ABC3C0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8E37E0-303C-8FC5-99B3-673908594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2.Not the labors of my hands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05C870-6BCD-2398-0C3C-EBF22D95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238418-B0A2-D024-F848-D0CCBD46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5BA311-F541-5FC1-D05C-D36B519F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18C99B-53F8-2CD0-0E47-4435CE610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공을 세우나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7D417E-4024-F0EA-1CA5-C008A4D6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06DF97-9E41-2286-2842-00B26D7C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8C10814-F5D5-EDFD-51D7-79F26BFFA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F40C12-FBB0-20E7-4E48-62B7F1EB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9245AD-1808-027B-7FC9-7EFE179C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2.Not the labors of my hands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D68802-BFAF-9895-54BC-C0715084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7F239D-612A-03D6-920A-0108A7DF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1CC86F-C792-C0F3-DAFB-B263DCA9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9A8F9E-655A-22BF-F061-FDCFF1EE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공을 세우나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713948-AEF1-3316-852E-0676B7B8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112F56-83FB-D353-65C7-40C23185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6FE4A76-D4D0-0A0F-B02D-22168E6C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B5BDDD-F6FB-C359-F38A-35F1A648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500801-2783-5796-D893-99DD251B6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2.Not the labors of my hands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8E3C0F-97F9-C9D0-EDDF-9C324EEA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3.Nothing in my hand I bring,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15958A-57DA-98D0-0BDE-0D431EA3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099796-2A7B-9C5D-447A-C0741AA30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AA8826-B4D3-21D7-24E6-308C2B8B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내가 공을 세우나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945952-8691-D3FE-F05C-B429E58F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빈손 들고 앞에 가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9E4172-7A56-A4DF-780B-B2D924F3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1CC0577-7D66-5E7B-9E62-39EE9268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4EE7B5-59A3-F812-2625-5F8D8C96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4D1F5E-FCBE-F428-5B03-CD0E25CD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A68706-F675-B7DB-AF85-ACBA91CA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3.Nothing in my hand I bring,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2D0AC5-835E-36D0-5210-F3E1AF06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714D69-019F-4DDE-EB17-6848F0AB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229C00-8376-4B90-72CE-0D2CF026E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0AEDCE-9A61-63ED-4000-46EB9E8F1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빈손 들고 앞에 가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224AF6-3C7A-7024-4DE2-615AD02C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BB9952C-3C2D-EBAA-346B-FEA2990F2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EE0580-5A09-BCD9-7D59-D5196142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FCD9ED-28D8-B338-BBFF-261E42CFF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101692-77B9-997F-1E82-0CEE0805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3.Nothing in my hand I bring,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780C88-1FA3-70E1-CF0A-A8185185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E4D9EF-AD17-B8B6-2162-78E380CB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18F0BE-2CEB-1488-30F3-5385AC5B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2A8EED-7612-530A-A39A-502C04809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빈손 들고 앞에 가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D57B3A-621A-658B-C0CB-740E70A0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82C6953-25D8-D534-A1AC-D724C51C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F35195-D5DC-C181-6200-1577C616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1.Rock of Ages, cleft for me,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2544CB-4072-31FC-ADB6-4CE6ABE1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2.Not the labors of my hands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1E83BB-3C3F-B500-E350-CF5B4B0F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3.Nothing in my hand I bring,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A048FD-D246-9860-BB58-1AEFE9223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4.While I draw this fleeting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4BCF7E-ECB3-9E7F-F220-07991B5C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만세반석 열리니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5018F9-C39C-08DA-3619-3151D3260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내가 공을 세우나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CB21F7-715A-20E6-CF62-B88C3BCF1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빈손 들고 앞에 가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E2A5E9-F5B4-0BEA-1963-7F23B8EA5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살아생전 숨쉬고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852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2024-01-22T05:27:24Z</dcterms:modified>
</cp:coreProperties>
</file>