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61장" id="{215C6EAF-CE05-4977-A1EB-18407FA5EA42}">
          <p14:sldIdLst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461장" id="{9E89500D-395B-4FA8-B3C1-54BD8167A83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4FD3B-36E4-0F65-F23D-4F7BA89C0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4BB23D-7912-D639-9062-08C8C4F5F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8093D3-ECC7-52DA-48A6-F0E65DA8A2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03FC5-A8BB-45D6-AA29-12278DFA2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524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0EECC9-95E9-E2B0-A40C-5060540DA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E852B-81D3-46B0-D2C6-5241CB5B9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8B291-D2FA-51D2-C4F6-A3DEB8D3E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3F9C9-4DC9-4E0F-A792-EBA78BEFA0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367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9E362A-4595-8B8B-B5FC-29FC12102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831F9-571D-3FD7-CD98-0F695AB5C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BA90BA-049E-9DB0-F041-E88DBE3FC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11D55-6811-496D-8BA1-E0089D9D99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52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4E019-4309-33E0-FA9D-BCD7DB28E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1A97F6-3AD6-7BC9-E0AD-8DC9EB40C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021421-AE5E-A49E-9FCA-68666519D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BD36A-ED89-4E06-9596-2C5C011ADED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8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2C403F-E0ED-24CD-9D34-9F504D0B4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35E0A4-1E0B-16E1-777A-5B6CAE5B6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13B-C966-7E24-17AF-5420A8661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ADE4E-E6B2-433C-AD38-563D4F1D9E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56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23E91-5B18-4CF3-6557-B906709AF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7C5F9-9C22-0C8C-4444-580388833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BCFAC-CD86-EA98-C954-81C0D674DE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C0ECA-EBCF-4B0C-9DEC-7123222C1E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716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06996D-EA8F-F9B5-E6A8-575FCD25D4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DAFBD6-5386-6C76-9DDA-C36941172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FDFF26-8EF6-9014-FB0E-381E819BF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C583-8F9D-4A5E-8154-2265453F87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812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CC183-03BF-BD37-99A5-70A487E2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23A500-241B-CF67-B4F4-28B2DB6E6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2FC003-BC7D-D15A-8D65-774509F5E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C6881-F781-4E15-BB1D-D07F2292AE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97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3AC545-3437-A088-B1BE-9F21058FA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A475498-EF5D-7FD3-54C9-4F146453C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77C40D-B07F-7D63-0953-AEBD7925F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E804D-77D4-4815-A2DE-C1F5A884BA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443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80E0B-0C96-BF06-3D96-ED26C7DEF1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7EF31-D8E3-F256-2A7E-826502FD7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70F4F-F998-412A-5387-ACA711CD4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4899D-774F-4872-A16E-3C4FD143F8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432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58306-47F8-0E82-C30F-3DE698DC1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C597F-D9A6-8B98-88E6-967E1E417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5DC767-67EF-6616-5F0F-6A06DA05F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6F3DD-49B6-475F-B0D6-4D2E80174A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616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5E854D-A652-59F4-D3B0-3A6FFD83D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972E41-0027-0360-88D3-E748E4646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83C2FA-0479-7140-2AD8-E06F37515A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2695D9-E68E-2ED9-2AF5-E2A6569C5D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60A820-93BC-C0F4-C135-FD33AF09E1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F9CCD86-1E71-40F5-AA3E-590A7F28A8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1B29FAA-1AC3-7C4C-A80A-C546924C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1."Are ye able," said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1DDD95E-4EA1-A8FF-4D4E-6AF5A3F6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C776AAF-3DA2-C41B-91B0-1DC95432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603EEFC-F6E8-F69D-36BF-93F11FB0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B5E7A914-974F-B634-22D9-6D771736C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203281A-CFBC-77D2-28C4-80745272E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2D4D797-8CD4-783A-31A2-4BD8B9B00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C7C15DE0-C7BF-AA25-814F-65ED7313C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EED6D42-DE31-ED62-A2FD-A85C8185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01FDFB3-2025-4FAD-9361-496093CB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6FACB016-1D72-C831-6659-4BADCF5322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3AEE97F-6681-93FA-45A6-872790267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D7A956-139C-FF0C-8844-088A4DF80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DEF2E5-7EB1-BB77-F5B9-D785EAB3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2."Are ye able,"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02D254-E68F-C024-73A7-7B2C632C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6B8A00-4B3D-73A1-C1D6-D76298FC7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A1359F-FE8A-15D9-779E-12B36C06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7B0731-A73B-777A-7308-D63CD5C0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34247E-37CF-E2C5-6D29-0071C3351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145CF1-CF96-0876-3AB9-6F13F905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356A09-1407-657A-D2C6-E93FF7C08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B7ABA3-796C-8B52-E271-20BBAE635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75AC6E2E-F291-9363-80BF-C45B6C44D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127C8F-A224-30D7-CBEA-AF4EA120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3A2274-B0E7-D1A5-6EC7-C31152963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32A5BE-503B-06C2-9A04-D59C2EB4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3."Are ye able,"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0B1424-29C1-EDB7-A9F9-7E5D846E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E9B5CB6-A825-3AB2-0EFF-596D340E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70BA58-5281-2BFD-625B-0AB93F3D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0A497C-0F5C-123B-8AE4-01A303F9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7359C7-24B8-8AFF-1AE8-9BFDFAD6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걱정근심 어둔 그늘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EA1101-44C7-25F1-520E-054936C5C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936922-268A-6120-2972-421B7F468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280F8C6-2F0A-8E0B-3007-456EFE45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ED8C76-CBF3-1904-544B-F0F573756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B51940-152F-DEB9-A81B-723272DD4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609EAB-6DB9-9B9A-199D-8944CD0ED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3."Are ye able,"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C488E9-1AC3-53D0-E147-563D87795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4C1A14-BCB9-C2DD-151E-3E8233EA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1B9F75-65E5-2916-BDAC-D4B793ABA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081C64-C7B2-2F1A-86D8-AC4FE745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2A54C8-211C-4DFE-5582-ECB7B716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걱정근심 어둔 그늘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C1B307C-06C8-35A0-85B3-19EC314F4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01FF57B-BFA3-FCD6-AADE-64AF7878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3BE1571-0427-F6CC-F38D-1EBE522D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3C2AA6-86E9-B63A-A145-0E4E6756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2E5FB8-811C-00B9-2780-FEA403088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79AB7B-8CA5-4B36-C5AA-815F6DD24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3."Are ye able,"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7CB785-C9B1-3C98-4C74-ECFE0AD76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3600A20-A134-6566-AF09-AE0189D6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719162-2B4A-09B7-5711-69CE04A5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BC3959-0B64-0B55-B0DE-8BCD3B40E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93BDB5-5AE5-3F34-4232-A95987E2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걱정근심 어둔 그늘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23EEFD-C5C8-7019-18EB-85A3C9A0E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392275-9468-15A1-CC4D-1CB24F432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5A6AB8B-9E27-71BA-A373-1B9A68BE0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2841F8-3BD6-11F4-2F79-EFE22BEEE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ED0039-E9DA-1D58-D0E7-B17251D46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4360CE-8D40-F09F-0123-475B3752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3."Are ye able,"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DAF0299-6CCA-1BEC-1F0A-40513E66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D621705-91CF-80AD-E401-ED57A1C2E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3C493D-27E0-34F1-6ED7-D2347FC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7AF5EB-6DB0-678A-9643-9B698FEA0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9D4A4A-7A49-25D7-5B5D-5457A6B3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걱정근심 어둔 그늘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2C5CD7-0F3B-3EC5-4D56-0DF116080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19459B-FCF9-2526-A0F7-BEE4EDC2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7F76C0D7-1FCB-13BB-DC3E-2FE7440B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5A71A9-7F6F-8782-B0DA-81AAC22A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645115-06D1-21E5-17E5-FE91D2CA5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18A672-18DA-9B42-20E6-876F61C9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3."Are ye able," when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946C76-6F9B-78BE-F916-579B196AE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BAFDEE-E420-8D21-5622-71BA67C41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05D0AA-8D42-4E64-4786-51C48571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B1BC95-1AE4-9851-E3C5-EE228D33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3EAAF18-DE47-4037-7A51-281AA185B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걱정근심 어둔 그늘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C60091-892F-3BA6-6A04-291BC4AE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8AE3F8-5DF3-6B84-D0F0-4371C071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4EFEBB8-10CD-3113-38FC-8DAA02CB1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C04D9D-B603-0149-D0E6-EC949D62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D1C232-15AC-0862-8BCE-566A65F3A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B23322-B83E-FD8F-2054-EBE2BEBD2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5F3AC2-C9DC-A16B-9FB1-DD14D7F4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4."Are ye able," still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A36B5AC-4E34-5958-B3E0-E3F05BC50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E54028-7EFB-0841-C39D-1B196D47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2DD957-BCF4-B24E-14E6-03E77EB97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A43297-25B9-3E29-9406-787D39B4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FB19F19-8155-F9D3-F141-FCB2708F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이런 일 다 할 수 있나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979AA0-42DB-AA9E-B394-75FB3E9B8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7D4749BF-6E62-23CE-86FE-A1E1A913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3ADE07-95C1-719F-3893-B32C40E35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9A4216-F612-A320-141F-48D2BAFD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1BAC77-825B-EDBA-A685-A4BACA352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2F5405-17E5-13FB-613D-C80E416DF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4."Are ye able," still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5C29629-DFE4-765D-1780-2D66A800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A78A9A-9FC6-6703-CD1B-79D6B125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D646A4-3BF2-63B4-43C0-9010BA10D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48CE34-654D-DD97-ACCB-BFB9ABCBF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5D82EE-34D1-967C-5CE9-49700CC1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이런 일 다 할 수 있나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CA06C3D-3D7F-6F1F-EA17-FEB2D69A9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D99815EC-7383-0EA9-E3E9-EA447CF8D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83A9F61-7F50-2592-95DD-F4C4BFCF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489DFE-3468-C808-4CC1-56D8C55A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1A68A4-2C68-581D-E9F1-46C225F6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EC4C93-0CE1-11AE-FC3E-9C58667F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804B90A-4EF3-EBA9-B929-F10B8F69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R."Lord, make us able,"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C12A61-58AC-2B7C-2514-0ECDED9C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7B1F6A-6AC2-C98E-1936-3019F141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5CC4AE-6308-3528-4B1F-A9231BBC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40C7237-5406-8DBA-50AB-1716BAA1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ABC860-D8AF-B126-204B-D9D134158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우리의 심령 주의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196B5150-5D88-120F-BB0A-D4477549F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9AF4B9-2647-310C-CE91-31CCA2204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7957F5-436E-53FA-CDAA-C363114FF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A3F20A-0CFF-5092-18DF-27BB23547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D75894-3EB8-4A91-CF27-20AEEAB65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5B934B-D3A6-E304-BFD8-221AC6730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R."Lord, make us able,"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92ECB3-A258-AB0C-8AAB-216ECC94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F23DC4-CF18-FF75-90D1-706C2324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ED1F15-9B92-2AC7-D642-5601267E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EAC98F-CA93-813A-1475-725485626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D306A6F-0470-1258-FCD4-2C587BC9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우리의 심령 주의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C7DAC31-09FE-0F52-80A2-9629F18C9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876B7EF-6013-92D8-9AEB-76E244CC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1."Are ye able," said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250499-E103-8E38-5F05-840773233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B931ED-EF42-055D-FECA-874472B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23844C-39C2-6E03-A734-6DA744DB3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BDE174-DD5F-98E5-9D0B-7396BABF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7345B6-8E8A-3C07-ED7A-5B175AF7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E3AA96-C47B-1E53-B338-E97E4D28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CC9841-E1F7-06DF-F700-298BD592D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6CE1B0-9AAA-4AF6-0EB8-C41DD736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A13DCD9-48F4-7019-7E85-33B009DBF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2">
            <a:extLst>
              <a:ext uri="{FF2B5EF4-FFF2-40B4-BE49-F238E27FC236}">
                <a16:creationId xmlns:a16="http://schemas.microsoft.com/office/drawing/2014/main" id="{7DBE8FF1-CAEC-CC62-8986-E85D6D415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23435D-6CEB-1425-1191-2777A5AD5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9254E2-EE75-55DD-8038-BA704CCFF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B9164E9-0FFA-21FC-AB90-5188B1467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62B88E-7E99-B5C6-7406-01B457E1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C9D566-956E-A8A2-3671-13C7D2C30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R."Lord, make us able,"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CDB659-A3EE-6F34-59C2-4F1405F18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BC6563-7DAE-B945-EDE8-5840270B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3F80F32-16EE-30BA-627F-C0F188219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312F0A-00F4-1C02-AE04-7639D69E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78DB21-65A6-02F6-E2F5-F0DF7356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우리의 심령 주의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0FE13D0-BC33-50CE-7008-F724BF320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D78AF0-C72C-952F-2AD4-42CB72CC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691E98-1513-3733-4F76-E852D19D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310A33-7D7D-8E32-40F7-A6943A78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4F18C7-A2FC-8C38-430C-1B553D97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3AAAC10-6567-97DF-616F-9AA31709D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7A33538-369A-D961-454C-26B7BD88C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7332E7-6FEF-3045-5858-1FE06174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79A977A-5593-64CD-D1C8-3B74BCBE1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1D7617-C66C-BD48-09C5-B1C3154A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19255D-BD95-7AE0-8C97-050AAF35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DB21D66-3AA2-AF21-64F2-A9A954469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A07B6CB-C10B-DD7F-87D2-8F8F6D95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F9484D-4015-013E-C4C2-237A116B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CD0E71-C679-52F3-3FBE-63B1E3D7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4D187C-91F9-86E6-6E1C-C30EE57A6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679D88E-7476-1FF0-0CE8-92B52BD5C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1B1249-9B63-19A4-3EB5-B8DD7B000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3762C5C-F8DB-0595-B6B5-8366798F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797DFC-BD40-7C7E-C0C7-97C9E7BBB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90620C-2A00-9018-1E8A-AA4A49DB9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FF9908-4CD9-BA34-6910-B060C450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28CC2F-43E3-B977-98F9-ED7F2A446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3A04645-D86F-6907-715F-A2B399EE7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EA231B5-3FA7-41B2-5A8D-7959441F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CC50D1-29BE-D2B7-B628-6DCFD607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0CBDEA-5001-8091-DC59-9D242F345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5FB78E-207E-3149-65D3-2E9ED1F3F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FE8115-34A8-2119-C923-141D718D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F0A292A-3781-FC8F-4A00-22F180B3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2C45F51-17C2-68E2-98D7-0AE31339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D9174A-F7F7-7B2F-7C0C-72B916887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E1F376-2AFF-481B-3D9E-FD870B5D4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DFFDCA-867D-0B86-3F12-7F70562DD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F72D39-4360-28DA-2FA6-C6F568EC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E91122-F559-D9FB-0D3D-DD10CDAA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7B003A7-64A9-615D-552E-B34D255E5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576FDA-2CD4-E905-0455-705BEDB3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5BFCFE-7F75-731D-1FB3-769211B2D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C57B45-3E00-CCE2-8EF5-15CB5D46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 근심 어둔 그늘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8CB071-706D-48E0-DBA2-5B612935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CA55E0-2037-DF92-6016-412352C0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F4EB941-874E-6A82-A611-F3E74D04B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493979-9C56-C729-A14D-32A1ADE7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47930E-2979-67A0-7EC6-3F08B9D86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7B90AC-6BCC-7FEF-F925-88943055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 근심 어둔 그늘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B5D356-CBBD-CF78-2763-F8D85B4F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238F74-07D7-A240-1847-06608AD80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9A6B027-9F8A-4DA7-C259-FB56240F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4147B0-358A-4447-13C5-7D4AAD81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161EE4-8DE4-C656-C2D7-B8650CD0B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B13FE8-EAA4-D37F-63F2-D74813B5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걱정 근심 어둔 그늘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FF7DEA-BD4D-6600-199D-2FFA2D02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D641BA2-8C0D-307C-0B5D-666F79661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5F3F0CD-F420-1D7A-70B0-75F850415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C2AB0D-A768-06DC-82A8-9FEDE5CDA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1."Are ye able," said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296373-9781-FC34-0F61-601CDAEED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97DBE3-DD3B-2C45-0AAB-A37153A9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8F04BCE-2477-560C-F651-E76861FAA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8B0CCC-B39F-E44F-6096-17F532CD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9F58AA-CADA-EB2E-97C9-068591E1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37A766-55E4-DEA1-5954-23045A6A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E839A3-B855-E52E-65FC-BCE4E0E99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B292AC-0A90-631A-0A8D-953439EC6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6134277-C8A8-6A21-0964-6E07B674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DB6E212-8BC7-9EA8-ACD9-304B5B309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7166A2-D931-85C7-3283-32D47CF39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FD98A0-482E-31C3-2758-C4C0A67F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A42C56-7A12-516C-9C1C-B9B548F7D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2771E4-EE22-C006-634F-C6886FB0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이런 일 다 할 수 있나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25FF78-CB7A-0862-6B0C-A5490E84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66E9EE9-CBC3-6F1A-B7DD-44FB2631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D4E2F5-92EC-4F70-F9CE-4C21B1832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87918A-2875-05DF-DCAD-E3EE41EA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6F39C3-B34F-8361-3CEE-29584E3CC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0586CB-0D1A-1699-9A0D-A2E9F6D0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2C6497-1733-2B2A-8C56-5DBC1E4C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우리의 심령 주의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1CB2A83-8335-795A-CB4A-AA6309F5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9AE9D7-F331-CE73-6541-20F10E7FF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978148-292B-FB68-4DD8-43334E799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A0C8C0-EE00-C4EA-5533-D4D396D7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걱정 근심 어둔 그늘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83323D-A0B5-C842-06F4-487E1452C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F354489-85F1-BB6E-7E43-B88152CE3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우리의 심령 주의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E5EC38D7-C721-30FB-4FA7-9D9E76F87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1D5B02-D0DF-4E64-44AB-EE71F1FDA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1."Are ye able," said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723D74-9D0D-8E4B-BCCA-C37E883C6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583030-DE2C-E026-115F-E528F949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A96E83-E29C-658B-0760-40F34046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FB4ECB7-038A-B12E-23F2-A79DFB92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9C7BA7-1751-18B2-1B27-1C25529F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E28250-51B1-B0C6-ABB5-DE458CB85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0E7FCF-9C2E-9374-3A53-7BCA3C8EC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A7FE8D-4B46-9FD7-CB97-2B0B5A92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DC79F04-4B06-C299-2E59-81BD0FDB0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B545987-BFFD-7DA1-B1A8-933733D7E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BA5C57-9A34-FDEB-9FCF-4E7FF40E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1."Are ye able," said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94FCC8-A155-F6D1-7327-C76EF72FF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2."Are ye able," to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0BC5CC-A106-F488-E8EA-79F911C4E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DCFE38-BFDE-63CC-6F8F-2156C835F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8A4940-6920-36CD-8E5E-4F91846F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C355E3-32F8-D692-5350-7B784DE0D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십자가를 질 수 있나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0C72D5-3E79-BBC3-BD20-E7ED862D6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너는 기억하고 있나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0E5C80-4EE5-09DC-736C-079460FC2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76E007-00EB-7A71-0B50-D4C77F2C4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9FA127D-037A-C4AE-CC60-7BBF26C3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B988EB7-A28E-0F57-686A-4F3B4AEF6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D5729D-350A-0282-55E7-EF087CD7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9B4BD66-6763-24B0-A1B7-07C3D59E7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2."Are ye able,"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6C4CD2-AC9F-019A-F902-37D629D8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046E4D-7D7C-7A6A-1DD0-D1D47A49B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5537B81-883E-2C49-86F2-3B41F1E7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02BB65-6450-FA56-A6CB-D01C08B3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20B36B-B2A1-69C5-4904-6A97ADFB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D82CF1-2296-F032-3C12-5394FE36D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7BB86C-00F8-8F88-F450-C108CE7C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DC4846-E052-AB4E-1E09-F79DFA2A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F305FA6-2BDD-0B36-EFB1-02B98842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216E3F-DBB5-4580-76CB-C56610BBB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3C7614-2FF7-D428-7EC9-35121525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2."Are ye able,"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FC59DB-789B-18CE-1144-4321FD8A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889EB0-E9C9-7FFE-1D55-284B0384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257213-2DCD-98C7-479D-D1974F0AB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F4CBEE-1CAD-1347-12DB-0F4003BA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E28BBB-7A7E-1103-B31B-D7D040FC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795238-B526-572D-451E-7CEF5CB7A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3C5E41-8D2C-7A16-0F86-806AA3FA5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9595F2-9D4C-E13B-752A-1ACA594C5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6AF84E6-7A90-7FF4-0E9A-B87860B3A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1DA4B5-42BF-451F-80A2-A5490BBF8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B0B571D-BFCF-EAD6-9FBD-ADDBDA3B7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2."Are ye able,"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9568EA-7C9D-C207-58CC-6D01216E3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A645BF-5D5D-9720-988D-6F59494C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105C78-115A-37EB-CCB8-3F2D9285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FB9E3C-795A-C49F-58D4-1DB9CA383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C7BCB8-583C-3E6F-D6BF-70ED5C3C8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763F25-0D43-C887-0FC2-C6117D613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9A0749-2C24-8011-FA39-D967DC4C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1B5B2E-58FA-27A6-C87F-3AF647856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F77A3E3-5C54-4DEF-1EF6-D33595AFA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B5220A2-12BB-6ECD-AB50-9BA6B1CA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1."Are ye able," said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0C18CD-6680-2B65-405C-A0A4E615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2."Are ye able,"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6A7DE8-9BCF-38D6-D41E-5F81F4C03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3."Are ye able," when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8A3362-96D7-D02D-0F43-5171BE40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4."Are ye able," still the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E45885-3348-CBCE-92D0-50EF567E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R."Lord, make us able,"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5690DF-F34E-2028-FFDD-2BBA4505A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십자가를 질 수 있나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DEA623-2EB4-6152-8452-6AA9D3EAE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너는 기억하고 있나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28F526-BDBC-44A9-F1DB-B105946E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걱정근심 어둔 그늘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B299C2-8609-BE3B-3EFE-C973EC46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이런 일 다 할 수 있나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8689B6-CD6E-3C16-1CFB-899E0DA2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우리의 심령 주의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1680</Words>
  <Application>Microsoft Office PowerPoint</Application>
  <PresentationFormat>On-screen Show (4:3)</PresentationFormat>
  <Paragraphs>260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2023-07-16T14:16:50Z</dcterms:modified>
</cp:coreProperties>
</file>