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5" r:id="rId13"/>
    <p:sldId id="266" r:id="rId14"/>
    <p:sldId id="286" r:id="rId15"/>
    <p:sldId id="287" r:id="rId16"/>
    <p:sldId id="267" r:id="rId17"/>
    <p:sldId id="268" r:id="rId18"/>
    <p:sldId id="269" r:id="rId19"/>
    <p:sldId id="288" r:id="rId20"/>
    <p:sldId id="289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74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55장" id="{A48088F9-9EA5-46AD-8B22-3FDAB833A43A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5"/>
            <p14:sldId id="266"/>
            <p14:sldId id="286"/>
            <p14:sldId id="287"/>
            <p14:sldId id="267"/>
            <p14:sldId id="268"/>
            <p14:sldId id="269"/>
            <p14:sldId id="288"/>
            <p14:sldId id="289"/>
          </p14:sldIdLst>
        </p14:section>
        <p14:section name="새찬송가 455장" id="{3F326C3C-6D5B-4B0A-9202-9DA580FD1D1F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5CCFDF-C199-37AD-9876-424404BB5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57FB5-316C-F535-F722-E51BFB860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1A8338-4423-C097-B70C-802518D6E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230A7-0A9E-48F2-BCE6-8D5E7F9A11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413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B48C9-24CB-D00E-0F9B-97507653C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20F930-7419-0051-6BBE-ABA308829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5FA56-F369-1F1F-B129-07DE59554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7A87-CE1E-4BAD-A956-570D6F5D8D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22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8F273-3040-89F1-7390-21EB29EF1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0D0D4-5A42-D79D-9082-E1FD5A2DB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79D920-D839-387D-3ED2-B9E74A143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F077E-C256-4F80-A9F0-F1079568D4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947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AB8570-3904-366E-DA5F-971D5BFD6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9257F-888D-443A-8F39-CAAB14098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7A69E9-9BE8-1516-0C80-1C4AD2F6A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423E3-DE1D-4062-85F7-81F49A0375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512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36EB3F-F0A4-56D8-D720-CA1E64B6B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E9D93-855D-D9B2-CB69-E32D4C2881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C8BC3-366C-005F-F87C-6815564B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183B9-9870-4F50-92FF-0F9A80D446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736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8D388-2739-2E68-BFB7-DBBFC4AC8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11655-AF86-8AAB-0ED4-E08FEB796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F09F7E-279F-32FA-4947-28C5C4A8B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DEA1-09EE-4B10-8A9E-77364CB2D4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931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D53895-467A-C2A3-405D-7DA683385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A71BCC-A56B-EE2B-1EB0-208D410C0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0699EA-391E-4F35-DBE9-6B78C6ECD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1B7DE-23AE-4259-9641-BE9E8B9D9A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59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C57376-48E0-C2FF-2F91-1AEACA6E1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2F2776-3A8C-3197-0C9F-810E674A2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B75239-AF4D-6BD0-175B-98AD01C02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7BFE1-4EEF-4B37-BF8C-F5A722B442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095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DD8260-25E4-1435-63FF-24081B907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4CCF46-9D35-4A91-D3FF-5E1005B46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87404D-4108-B5CC-F16A-B17E9625C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BE677-24DF-4F90-B0CC-13BD25CD8D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79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5A941-90EE-276D-FC1A-DF63D5989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18C3D-2C9D-73DF-7884-76700CE8E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62B5D-13B0-03E0-5E1A-637423EFD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38613-C288-41EC-8012-E659F2ACBA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571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237B0-FCFA-A7C9-EA32-B672C6C0E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86EF8-9171-88A9-950A-538837970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D1B6B-2676-24AA-BE5C-016190224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C89C4-3A7D-4A56-A171-E1A0FA27DF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0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182607-D082-AFEB-AA53-4EB4404FC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CE4AB4-02BA-BA6B-E4D1-2EB567C90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645E22-ACB6-761D-D2A3-F09D4ED711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F30184-BAC9-387F-78A6-A8EF8B3D8E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3F85AB-58C8-BE9B-73A6-2FA30F291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C12B252-D54A-4FCF-BF8D-A32AA5E46F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B5ADCAD-3757-0B44-731D-FEA29DFE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be like Him: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ABF0D43-9F24-EC4C-8D3A-D058823A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A465B25-DC04-AF5B-633C-EC721A71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9C36083-D051-8930-55A9-CE5C54C1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95E6E7BD-7D0E-DDBA-4ADE-E3B40304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1840CD5D-4C3C-BB3F-4CAE-8FB187AF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 받는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D50AACA-A946-788C-BA32-7C8B7D11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152BFD4-3D9A-D765-C39D-922646FA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98C99F9-2920-F308-E3E2-5AE9FCD4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5DA187DF-CA81-7194-3C17-CCEBBAEA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B2296965-4FC0-76C7-D12E-5A4A25FFE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465F688-209C-E1BF-2F68-0AE1D2CD8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EE437F-75A1-1941-0198-E6D94BDE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3E2BB-62FC-AC85-4C53-3E79959D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2.Eye hath not seen,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0812D8-2422-7D2B-2408-89F18AD2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9BC4BB-5A95-E5AD-F820-B91C62EF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C74D47-A210-4B16-FDB0-AAE40597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81C8CA-7903-E115-2143-F30D5C686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78C30A-79B1-E685-A4CD-49904791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EC1152-81F1-39DD-3750-FC7A9F91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AE72B5-A95E-8934-1021-A0599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1D6AE5-F23E-67D4-D433-584392C3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D0E85E7-2992-6747-F952-A584A8EF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1C4BEA-2F1F-BA20-DE41-3AE8A9DD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7D8942-4B14-4C14-8E8D-0B855CFF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1FDCD6-D229-598B-2A76-F432EC1E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3.Why, then, repine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20B858-925A-12DC-1463-1E7CABF1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EA07F62-A3B7-0000-96B7-2F8A24C4D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E4903F-5DE8-B41D-1017-6FF5A0B7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47F06E-AE25-83B3-8BFD-EBAB9ADC0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65B068-5C72-672F-4C2E-22A6539CA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E05A71-8885-9B1A-ED2F-2829D09A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51D909-32B2-F61C-D934-995F44DF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676D058-9390-1F16-01BA-CA52DB605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DC34C0-7E17-24B4-1514-6B5967CF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3DD8AC-2E8A-C3B8-DF0B-46C65DFF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0111FA-46A4-43CF-BB29-5E08DC644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3.Why, then, repine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209ACC-65C4-C9A3-0F99-4B85057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2B85C7-A0DC-2EFD-EC63-DA360956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A1753D-1BC7-9198-6711-DA73FC62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FC281A-93EE-75AF-E78D-C07E5E03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463F08-7E66-743C-58FD-8AFCA94B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D370AF-05B3-740A-8DDE-88F17D62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56D50B-B2A4-6AEC-33F9-9DFE8C99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5000524-87EA-D27B-4DA3-6C71E9DC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98F614-E45C-49D5-96D3-D1240729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5E5663-97C0-BBA0-99B9-C1402F84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3CAC88-EF34-566D-8686-4D02C055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3.Why, then, repine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E49F21-30B3-1C1E-6124-49C7A8C8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76F31DA-E7F6-B5C8-DF7C-BA32BEC2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25683B-0595-5845-8C5A-490F83F8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D21D69-79BB-3039-54E6-4CDF44B5E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591A28-C8AA-A972-D66C-592A5DCAE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8802AD-7CD5-5FC5-E3E8-6640D500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62EF30-C283-CFA2-CFF4-0D518D62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4663D81-B821-D352-9377-63234C953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2AE21B-B5FA-C363-533E-EDF9BFB4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0C0EA0-E502-254F-7A5A-92055BC17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2AC150-27CC-D073-7CD0-C13D04D22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3.Why, then, repine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AB24E2-B39F-6D87-5AD3-319FBD0D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104DD2-6F38-A39B-51FE-829D2765C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AAE2D4-54B0-0D80-CC45-E63BC243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773707-81B2-CB62-F567-84B01F93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FF71A3-104B-4EE8-22D0-00B58C2AE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8C9C10-5B50-A99B-5786-F03731B0D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AE362D-CD97-DCCA-4D98-0BDD121F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07D04FB-42C9-ADFE-6AC7-095A41B6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58018B-41C3-5D0A-937F-E222ED3C6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91FF2F-D36A-8858-EBB5-D9EE77737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43C36D-25A8-57D2-EDD6-B26608B2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3.Why, then, repine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F0F21C-EEB8-0BE0-1440-5AAC75B4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15E8F9-72B5-084B-C902-F8FDFFFB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9E4ADD-1374-2333-EB34-58533A9C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0D68B0-2E0C-9B75-397E-B06C51AC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A044B9-A10C-337B-03BC-DE423CC4D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67A6B4-E80C-3883-E459-6910F4F88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834320-123B-4E4F-BC05-9EA763C2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648205D-E9D9-99AC-6CA5-3D5E3805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CF27C9-808E-F62B-8057-32131725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FEA1BB-4C74-2B52-2B8D-5F62FDCE5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E24546-3A82-5222-F6CD-80359E25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6B7E05-3879-C602-9DA1-08CE438D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shall be like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CADBBF7-EF23-8C72-CD8D-4BECE1828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FFC8BD-CA88-33B3-5A8F-875420F6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5E3E1B-D4FC-D72F-907E-0F8AE1092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2E8C6F-4A36-A872-A9C0-290F3B53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AA1B0D-8469-A0EA-F1A1-AC3FCFDB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세상에 다시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D07A8B-87C5-79AB-8E07-CCB2BEAB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B8E69E9-99D1-4CBA-155C-D38739226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B24004-9F05-5CFC-5CB1-5C0A75BF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94990B-7E69-1DF6-F3C8-0443FED40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EC7649-3E52-6703-3503-FFABDD12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29FCFF-BA3F-FBB2-12D0-E9C91BB93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shall be like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E4C1E8-29C4-8E7B-326C-59229807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6AAC9F-C94A-0232-788A-AFDD7828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155821-BE7F-443A-7E98-2583AB26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459017-1B51-3C5E-15F0-C4028B71B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56BA1E-E099-BCF1-F103-64545107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세상에 다시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D0793D-F6D6-7D41-398F-3F89E0F5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2FF10431-A65E-4137-F904-5767BFD954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A8CA31-9CB5-26DD-71F0-5D0AC202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48564F-7FA5-E3B6-8A93-8E59840D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75AA9F-17D3-407B-D1F1-37340A96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12D8A2-5ADF-21F2-A827-217BD4CA1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shall be like Him,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9F9383-BCA7-99DF-71AC-4E7B6E5AD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01B1EB-D911-6B0E-4F6F-9036DE39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1A1692-FD33-BBBF-0C65-097B94E5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697078-C8A4-85FD-856C-BBA077F8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09123F-6B28-788B-8F3E-866E7B9A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세상에 다시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3828D8-68FF-A446-CD5B-2B2F75942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F675384D-3248-770A-174E-5958BBDC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4E39D5-ECD7-181F-C898-05DB453CC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167480-3120-0133-992C-C6E13F9C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F84C08-04BD-F0D7-B5CB-01D5AF85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9AB613-A55C-2E32-1430-D8260602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EE02F0A-BB22-6E65-C45A-DF2FE68DE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 shall be like Him;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864E59-1B80-4A4B-A32C-0D24D9A9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791AD1-4BDC-C7DB-CD49-DF27ED96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8137D7-B52A-6351-D433-9FCEF5E6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5C02F9-A243-80DE-9068-8FD34197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C43E1E-94FF-6D00-BE45-B88513FB3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주님의 마음 본 받아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1AD03FA-179A-F43E-7C54-BF2BEF82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4B4932-517A-F345-14BE-A2FB3F07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be like Him: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F20C2B-8F61-F922-B10E-CCFCFA4D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815338-C269-CBDF-1C30-C35D677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BEBF54-852E-97FB-43A1-809BC1AA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A1C667-90B6-55BD-FF8A-875B8B7D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70F4F9-7E59-5859-7085-2671B6C9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 받는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BF29EE-7DC4-3DF5-BB5A-137D0F9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441075-1EB2-03C4-8449-9963A6B4D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0B6A39-2869-2F6B-72F0-65FFC132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02A28F-7E17-3EF2-CBF5-A89DD86E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0249868F-EE3D-02D3-CE5D-2CB9BC497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1828A7-CC59-0DF3-0F64-9E1F208C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77EE2E-DE71-7651-85CC-F4C8B7B3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8858E7-1D20-3B84-FC99-382DDF0CA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55D759-4BB6-8543-5B88-5E815CCC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469183-C9ED-30AA-D116-145FF563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 shall be like Him;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EF19D0-E964-A3F1-281D-875F7C2C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310974-0B5C-7F9D-9228-FABC2E21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F114D1-B0A1-B89C-552A-FD2C59156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81990B-DD37-E042-9B32-B12D7A2D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EA60635-9037-8AB0-A98D-1A6F4CD9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주님의 마음 본 받아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2819AB2-6A53-E5FA-BAC4-543B310CA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4CCB71-4B5B-EA9D-41C9-115855BE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본받는 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4D64CD-F221-2BCD-D5D1-812C5996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357065-B6B1-CCC4-6C29-CFEC189B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88666F-BBCC-0F61-99A3-B5978B1C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4A2A43C-1BE1-17C7-A0F7-E39F3CFED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75618B-B897-FE22-83D2-261D649D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본받는 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5825A9-156E-C907-F80C-8C88DF99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928045-770F-C8E0-2FB0-C7C61F1C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D3A28E-E7D3-7E3B-C08B-7F8155C9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A0B9FB9-B9C0-7D72-8219-4FBD7243E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8CCFFA-F25A-53F5-85EA-18C22F37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본받는 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5F3270-F511-003B-747E-11A9C283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8876EE-32E2-FC95-68AA-1DE2F478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D01B7E-9066-96A2-0AF2-136A0CAF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9A235EB-CE0A-489D-5857-FB76339F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503BFB-1ACC-04F0-6493-0615BE04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C85EC0-1383-D9BB-2CB9-39BE77D33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 보이며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DACFA5-960E-37DF-288E-7EAE3308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41362E-BC60-4598-C08D-B21CB57CB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EECE47A-5A83-7958-EA8C-C9B373F3C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728212-9EA1-0CAB-0E44-BE485884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6240A1-C07F-1A45-423B-7FAD6E9F2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 보이며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1CB507-6640-F9F4-BFF2-7B89390C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05F4DC-B289-3F3A-103C-7BFD6A0EC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76750FE-1C2E-65DD-7E8F-7783E869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0817AE-E20D-7EAD-EF25-3DE6A14FD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C736B4-217F-221B-969B-6D252565C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 보이며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5F6977-CEE5-F1B4-8756-391D646BA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165636-D2D4-7210-F7B6-A0BEFF18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E75822C-2B23-B397-AAB0-9EB2A2FAB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B95FC8-9FB3-415F-CD32-D24C5D7E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A63917-ADC0-EC0D-584E-D486F7E9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DFEBB1-C3F3-9BBC-F287-AB51EB3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 험하여도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22B49A-4FC5-589E-8D22-2DBE15AB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F573262-541A-B380-B002-3B93A920D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960657-5CB3-DA10-B951-83DB5A80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8E0B52-1ED3-650B-A3D3-696F3A8F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4483BC-0989-6547-D772-ED6B9D46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 험하여도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6C37C7-51A9-537F-6244-5C7D50D2D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84DA848-1401-39AF-1CFD-5802FA09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20C05B-8AA1-F337-DFDF-A62417033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63689E-D945-6EFA-29BB-E6CF702FC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741E56-CAA3-9799-0F52-DD150F59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가는 길 거칠고 험하여도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9F2119-A276-FAF3-82F1-844E8C40F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 오실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FCBAB48-CA3C-6CCE-9B5C-4148DBF6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4BE670-7F2C-7E33-594C-D8FEAD30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be like Him: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99C48C-C8D8-AB12-5693-B790CA95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5C9AAF-734A-985B-DCF9-AD2B4272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71BB83-3BC9-2C40-0CA6-B356A4C0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DEE1BA-9542-6F5C-D121-1338571C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C215A0-FF9B-A601-ED01-F703B11B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 받는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0652EA-7E2A-2522-2469-035BDEDEE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A3FA87-DAAE-4E2C-AF5C-37503811D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0CE38E-9009-FE3D-3AB0-9A558FC5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567ED9-4896-D2B2-CA04-296333DB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69BFBEA-685D-EA96-C3C6-1944D7986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3415DB-3F26-7691-EF87-180630F7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21A160-0C5F-CADC-7B4E-55A96CD8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B1A615-450E-D312-1856-8191E9B1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9AC274-C984-2729-C654-03215251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세상에 다시 오실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9C7C3D6-5EC3-8BF3-BCEF-5EA90C566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77CFF6-5906-9AC0-0B96-4EA990A81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6E4DAE-C401-422D-C83D-7B59E2FF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6FAE1B-0EDE-C8C1-6500-1C2EE928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3A0460-C193-FFBD-ECE7-3762692E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세상에 다시 오실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97937B9-DB0E-8F14-8474-ECBF3D779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72CBC1-774D-3287-4B8A-C99C0C59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주님의 마음을 본받는 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438FE5-52BE-F9FF-D20C-1CEE0E3B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 보이며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7380C0-1F1A-DD05-45E2-2B0EC1906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가는 길 거칠고 험하여도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3F3E2C-C41B-B96F-8D45-4BFFC8BE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 세상에 다시 오실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E035E18-8B97-89F6-A317-AE7530E5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D20168-99E1-DEE8-6EE0-06C760400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be like Him: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9B5D46-9A10-E3FA-3615-42088F0C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16A6BA-484A-610A-711A-99BE8280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015315-00F3-723D-8EF0-EE35DE7AB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212894-E1AE-B6B7-8E61-2401E9940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AE9222-8378-3168-F1F9-C94F5C13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 받는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370DC5-424B-F08F-6334-92EBA276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CE04A3-69D5-4440-D572-F6DC8BD4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7302AB-D295-3E17-8F4E-CC9F588A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565385-5262-813F-8A94-B72DCE87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6C11413-1A8A-7322-0579-6E23FA88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047224-400A-606C-62D7-3841B790C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shall be like Him: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F47ED7-1232-64EE-6049-31E07928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2.Eye hath not seen,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E0CCFA-E4AB-6D01-BF9A-782545DB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91C097-2F34-AC29-F2B9-6A9B4BA3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E48AD1-C57E-CEF6-28B4-4B6E1DB7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187A8B-935D-3835-5419-A6587DD4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주님의 마음을 본 받는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564D61-39F8-1EC2-53C0-D356E1858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모습 내 눈에 안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19A60A-7C35-B72F-6FFF-A49FE3C0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FE510F-B102-99D6-4DD9-F18FC2E2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3B0E36-1B43-D581-CEF9-378FA1D9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0A45FE9-12DE-0610-C2C7-25965EC02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E44CC5-0FB0-B4DE-D2CC-F28E3130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C42E92-CF57-8582-9BC0-9EF959B9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2.Eye hath not seen,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55E4B7-937A-7AE7-F1B4-F88B9DABD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63FCD3-9CCF-7490-D25E-14DC712F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83FC6F-23A9-7DAC-8F2F-36EB79D9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6C0DCE-D633-7F9D-71F7-E52A5E8D1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86155E-C943-CB30-ECF7-0B3DCB7A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7CAAAB-8366-64AC-2DFE-C1F95F73E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1FD602-64E7-A9C3-0994-40FEA507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766979-4B4C-6656-840D-192A6586C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C65CCE2-2539-6FBA-F961-A7BB30AD7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9DD0DA-D106-01D6-ED2C-F806D959C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0CBF5B-41EA-FF8B-4EE1-0A504663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2.Eye hath not seen,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17C733-7E8C-6FE7-25A4-E0ECBA276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F7C028-481F-7295-BE7D-9E66456F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355FA8F-B835-0CB5-B889-AE51378CE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D4591C-1847-8B38-D0BF-03291444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C68989-984F-59B0-F793-42F8D9AA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31E19F-3FFB-A4CD-AAAD-2BE6C9FC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42A89A-3975-0705-A478-1C854B08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8810F9-3922-2CBF-1D64-C38C5DAA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2C77E6A-3694-17F8-24CE-0DCDFB49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761CA7-D8D6-E155-9EBC-1269197D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960340-EFDB-142D-3301-D0A17411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2.Eye hath not seen,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C53A9E-CD84-2B40-831C-CDA1BCA1D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51AB23-C3CC-61DB-910E-EA24B6F7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C4D964-84D6-AAC8-1E08-8BC73BA5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D513D5-B086-A267-684C-CDEE331A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A31F0B-8EC2-3C94-A868-DB9D6A59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88EFF3-45D2-24F0-B8D5-86682BDB2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47D840-3CB7-EACD-8061-D1F10065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E4468F-0B98-1D0A-C9D9-AD9A8421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8C6C24A-7D05-9F7A-F8A8-0464E58B7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B2CCCC-1EBB-AA3E-0B43-E3EB3DA3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shall be like Him: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DEC080-6B60-B4D1-FA60-ECBA7FC56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2.Eye hath not seen,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B53CCC-AC7E-12EA-936A-93535E0E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3.Why, then, repine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FF4B26-FF9C-7DEE-6AF7-AF169A75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shall be like Him,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AD6AA1-AB3F-A794-1CB9-17D8C083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shall be like Him;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465123-F2D7-87EF-6AA9-CE3EB069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주님의 마음을 본 받는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26BF07-1C44-88B9-A8FA-D4D352FF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모습 내 눈에 안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969F0C-9C90-50C2-458E-BD8B4EC8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가는 길 거칠고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F305AE-E8E3-7524-75C5-97B70B0E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 세상에 다시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3526E9-02B1-1E4B-C2B9-40E354652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주님의 마음 본 받아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1684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2023-08-06T14:07:43Z</dcterms:modified>
</cp:coreProperties>
</file>