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67" r:id="rId15"/>
    <p:sldId id="268" r:id="rId16"/>
    <p:sldId id="269" r:id="rId17"/>
    <p:sldId id="289" r:id="rId18"/>
    <p:sldId id="290" r:id="rId19"/>
    <p:sldId id="270" r:id="rId20"/>
    <p:sldId id="271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256" r:id="rId32"/>
    <p:sldId id="257" r:id="rId33"/>
    <p:sldId id="258" r:id="rId34"/>
    <p:sldId id="259" r:id="rId35"/>
    <p:sldId id="260" r:id="rId36"/>
    <p:sldId id="272" r:id="rId37"/>
    <p:sldId id="261" r:id="rId38"/>
    <p:sldId id="262" r:id="rId39"/>
    <p:sldId id="273" r:id="rId40"/>
    <p:sldId id="263" r:id="rId41"/>
    <p:sldId id="264" r:id="rId42"/>
    <p:sldId id="274" r:id="rId43"/>
    <p:sldId id="265" r:id="rId44"/>
    <p:sldId id="266" r:id="rId45"/>
    <p:sldId id="275" r:id="rId4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11장" id="{BFC3A6E9-B534-4093-93F5-C212FE0B3C0B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67"/>
            <p14:sldId id="268"/>
            <p14:sldId id="269"/>
            <p14:sldId id="289"/>
            <p14:sldId id="290"/>
            <p14:sldId id="270"/>
            <p14:sldId id="271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새찬송가 411장" id="{B1B25DD3-539A-40B2-9628-BA67E6A533D8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74"/>
            <p14:sldId id="265"/>
            <p14:sldId id="26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A01AD5-12F6-DD40-6B9E-C9B0AD6C9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A7A0D2-0926-9C85-3B9C-1C9E720750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C814AF-1DE6-EFB6-90CE-83428A88E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A6FE3-87D8-4E31-8337-BCDB758F67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633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148A87-237A-6522-6F62-113796875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8C5558-73F2-7909-8851-B39D05F19D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5D4BAB-735F-E316-EF37-B05810C37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398BE-EE30-4C4B-9D9B-E8F8CE73231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087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A17B3A-FADE-30BC-0214-EF4242F97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65781B-2741-82AE-5C0E-8263E1010E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04CE94-8773-B6AD-C21A-F04BF5178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D53BA-0EAF-41D9-B527-125D507AC7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585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24D97-BDE9-19D9-7693-9540809A7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736001-3CF4-9EA0-E4FF-85CAE7FC7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7A9AFD-BA6B-7AB0-227E-F166C200B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774CD-775F-4991-BEEF-DFDB2A9D94B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340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003F14-C692-82F1-5E6D-A656F5EDC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FAFD4A-F87D-AEA4-1906-D76A58E77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DB66DC-D28E-6538-01BA-FFA2DD0AD4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9557D-FBF4-47AF-8D14-5487E23E53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969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600B81-A117-DD04-EDAD-E307A294F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04D83-81F4-F79A-6AB4-4547351B6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941EE9-926F-9D81-2BDC-2B8BA4248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63B7F-9FBF-446F-8841-6D466BD223E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179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DC4BD5-050F-18EB-D364-D6DCE1C67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0F0E07-7D55-3312-A980-B359FAB1E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3440CF0-F2B3-5B87-0B8D-A87807543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F28B4-EA35-4403-9C96-29B52C7A71A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647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67079B-0270-1F3F-7A80-9016393EF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82C6B2-BF3F-CE12-89E8-855F7CE1C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53BF0C-38AF-9F4D-1859-170B998925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64CDA-3BF8-496D-857C-593FD6493F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027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168D9F4-7E08-961C-060C-69080B422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85D1C8-3C90-8AB3-E927-B9D0BDCE8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B6B3C6-7A3E-364D-D81C-89E315272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6BEE1-DBD8-4081-BC6C-6CA760EEFE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697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08222F-22AD-6AC9-2641-091AFAB9C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81BA7-4D42-5A8A-BDC3-15B3B553D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F43C4-420B-EA29-6F63-1A669247C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4D968-4E74-49D0-B7C2-F14BE884EFA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944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D5D8DF-F530-B379-5CDE-1110D16E7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424AE-0931-5CD1-46F4-74D072EF2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81AA5-EDF2-7BA9-C0EE-4F6511B0E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62F3E-FC1F-4F46-ACED-607CB199CA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656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A3F45A-5A6B-FD4B-62FC-2611FF589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34E559-348B-3D2E-F366-927941696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DDCD31-2C03-356A-F424-ECA623A60E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4B54AB-7235-6212-EBB5-CD55881673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6C9E80-A00B-D26A-4754-B17722A164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B42060C-70E0-4846-B6E2-91932D4FC6E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7.xml"/><Relationship Id="rId7" Type="http://schemas.openxmlformats.org/officeDocument/2006/relationships/slide" Target="slide2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4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7BF214C2-2F29-603F-BB84-74C9F3967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1.Once it was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7F4E71EE-C07D-75A9-8C2E-5E1C1D465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6FE9D880-4D05-2899-2C2F-366A59B56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B6A31DBF-F0FA-B3FC-658D-2904C10D6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C1E70F23-2D9D-CE6F-8343-5361D993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2055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FE28CC38-2332-8BBB-3F98-1BC6BDA20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2056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28BAC1F3-6140-1CA8-E64A-33F850A2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 구한 내게</a:t>
            </a:r>
          </a:p>
        </p:txBody>
      </p:sp>
      <p:sp>
        <p:nvSpPr>
          <p:cNvPr id="2057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79E2D978-399F-A159-1DAC-807BA8CE6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2058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5B5084F7-A586-39C3-C0F4-3F2DDC58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2059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D2CAD4DA-A997-5187-2C5B-3D32FAEDB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2060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C2D346D3-8504-4815-78EE-E9C8F7A28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2061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B3745262-0915-E8B0-FB2D-2837E0BD3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  <p:pic>
        <p:nvPicPr>
          <p:cNvPr id="2062" name="그림 1">
            <a:extLst>
              <a:ext uri="{FF2B5EF4-FFF2-40B4-BE49-F238E27FC236}">
                <a16:creationId xmlns:a16="http://schemas.microsoft.com/office/drawing/2014/main" id="{8FC30D0F-C1D1-C37B-D59B-820EC46365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13CF47B-E33B-72B3-D754-C7410366D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9D26B1-3816-8BCA-7250-7B5579CBA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7E9672-039C-D34A-D2D8-E95164A6D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'twas 'tis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4BB505-F567-8EF6-11A3-AF94C973C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905628-A2CD-73A5-8B50-C70CD57EC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08D5A03-AD98-EEA9-B466-E6897ACEA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1127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0E4EA03-A54B-5120-0B66-D6BD855DA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1127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5EB913A-7123-FB34-4F0E-5737C85E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1127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1E9026-674B-6997-6B4A-FFA806295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말씀 위에 서서</a:t>
            </a:r>
          </a:p>
        </p:txBody>
      </p:sp>
      <p:sp>
        <p:nvSpPr>
          <p:cNvPr id="1127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D45E3A-D41F-1AE8-8843-FDD08C65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1127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3CAD97-F233-9C57-3D42-FB3090F3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1127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1295178-FC84-99AD-4F86-1141EDAD3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1127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FDB1936-DF30-E449-FCD2-259B372A4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5585093F-7B11-0849-A1CE-C68512375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9F01733-2F07-1FC0-2AE9-4CF0685E4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792396-99ED-D491-0B5A-3CB91D9B0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'twas 'tis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0D97AF-B3D8-BC3B-482E-CFF5D6284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DE2B7A-CCE3-B621-37C5-0F6F36FCB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70A5CF4-0DC0-FC7C-B369-F69374F15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1229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7FCD5D4-987E-20BC-C422-748F51B8F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1229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0E3E21-31AF-F5DD-0C20-87FB029E0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1229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F6519C-C916-5BD9-7985-9DCC99A0F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말씀 위에 서서</a:t>
            </a:r>
          </a:p>
        </p:txBody>
      </p:sp>
      <p:sp>
        <p:nvSpPr>
          <p:cNvPr id="1229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C460BE-8343-8BED-37A0-875EEFB8E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1230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7D1FAD-B0A2-5131-1AE2-6C44D05FF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1230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AA3319B-8830-A482-80AC-8C24E94C0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1230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B8B07F0-3D47-CA63-8398-1B5A4E0EC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94ADF1A-2433-60D1-AF76-611B79D84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FDDB54-B297-8C0B-69B6-5CD65F847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09EF84-A7E5-F78A-A2E5-6B0C58319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'twas 'tis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808292-6C3A-DD4D-FD4D-69B8847ED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F525D9A-45AB-B4BB-A93F-4E7EA7DF2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F1699CD-454D-E3C8-02C0-4D4C525F8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1332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CC1F6D8-80BD-5844-CD38-D7A66D009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1332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C53F58-6912-D766-C4DE-8B01BB865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1332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A24B4B-B21A-241C-3C1C-4E78F45F3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말씀 위에 서서</a:t>
            </a:r>
          </a:p>
        </p:txBody>
      </p:sp>
      <p:sp>
        <p:nvSpPr>
          <p:cNvPr id="1332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27D73E-2545-23E6-B6FF-59BE97E01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1332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BF4A13-C8DC-18F3-3935-5D99A6887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1332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759058C-0091-0DDF-480A-0DDD9272C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1332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D3BB6CF-AE50-61F0-0120-EAE4BF9DA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C8CB27A4-8BEE-1026-B722-60827963E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14742B-5372-B1E6-4158-B7C6E6D6F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AC0C1D-2DCD-C7DA-DA45-559252239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7325BE-9B36-25F7-B9BF-F527DE551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3.Once 'twas busy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3D3728-2788-4C9D-272A-E807CFE20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5448ECB-6B81-2A6F-1A01-6136574D6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1434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DEDDCFE-17F6-8168-4DD9-87C7CD10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1434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628F86-DD44-47B2-B672-C692B280A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1434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3EE468-E6ED-FD61-DD2B-66314F5CB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1434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C13485-78FF-6F45-5E91-1F963A768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욕심</a:t>
            </a:r>
          </a:p>
        </p:txBody>
      </p:sp>
      <p:sp>
        <p:nvSpPr>
          <p:cNvPr id="1434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7F3202-5E94-3681-5101-FEE27998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1434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FD119DE-7E19-6B01-D8A8-8FEAC4871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1435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454C5F3-A6CA-31EF-8B8C-A6E811D96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0AFCDC89-20DF-F730-EA43-80804C4A5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8B39C1-190D-F882-67BE-50E297DB9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3B2C47-F792-3B03-B372-A11B85943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A3DD3E-7D23-235E-D832-EF988CC86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3.Once 'twas busy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86D7CA-A18A-8196-6BAD-CA6BDF51E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F922D9E-43C9-51B7-64C6-CD04E64A5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1536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BF1C0D9-888C-54C5-6478-5F52534E3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1536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836FE8-8F46-43AC-1E1A-3AC4B4291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1537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9B7A5D-C42D-6128-C788-AFF006CC2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1537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3F3519-C26E-F228-5545-EF27D136E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욕심</a:t>
            </a:r>
          </a:p>
        </p:txBody>
      </p:sp>
      <p:sp>
        <p:nvSpPr>
          <p:cNvPr id="1537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C0C27B-7428-78C3-2949-282B321CD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1537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BE27AC-1142-ED90-A9DD-2F0CF3D7C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1537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6D0E686-0404-2A06-7D15-0E9E30F15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DE123F5E-9129-F8A2-9AF0-7063AF19A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3C23EDD-3B02-01E9-B7CF-39E8F4866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6E63AF-A708-5788-1C20-38ADF370B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94A74C-9586-1CD5-513D-7D575524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3.Once 'twas busy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27297A-7148-F612-03CC-FEE5C1456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74AC492-47F2-C8B4-F770-8728E02BB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1639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F31E2CA-25AE-9703-5F59-65F13553A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1639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594E06-09E7-E22A-D1D7-0A4FE58C7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1639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F0EB98-9537-38AD-1504-017F87BC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1639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C2F6F8-2A80-15B7-85DA-D04D01757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욕심</a:t>
            </a:r>
          </a:p>
        </p:txBody>
      </p:sp>
      <p:sp>
        <p:nvSpPr>
          <p:cNvPr id="1639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FF3BB4E-0598-ECFA-A3F4-A97B942F0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1639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50DB5B0-C0B4-FF1F-3FD2-973463321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1639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C07B095-EECD-3710-FBE7-61BBCFE3B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A291ACF2-B51E-6E92-2FDB-02F64B421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7DBE99-9558-3D73-B48D-4B41CDCB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3F289C-E9F6-B05B-4C0A-0A7DA665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86ED93-B34E-EDC4-820C-3797D61DE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3.Once 'twas busy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AD4608-DA62-5816-3C6D-E2FCEF4C9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A389343-EC7C-6A54-1436-0F195FC6D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1741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2116E0B-D901-AE5D-CC4C-E4A40DC07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1741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E8E9DC-7D1F-004D-06A7-FF9E89B1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1741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E64F6B-03F6-72C4-6AEE-73FF8BC1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1741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AF21C4-016F-0CC6-ADA6-D69D6C8B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욕심</a:t>
            </a:r>
          </a:p>
        </p:txBody>
      </p:sp>
      <p:sp>
        <p:nvSpPr>
          <p:cNvPr id="1742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B1A414-B984-243F-C3B3-BE799C3AA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1742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BCF79E6-F5A1-89EB-7BBF-ED64E2F3D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1742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F32A86B-8EA7-715A-6B66-AE0A99647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8F045F56-A3AC-3B4B-587B-3EA21A032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01C8A2-6F90-B059-BF85-E1B2CE59E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4E7334-CBC4-0F18-EE77-E347BEE17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DD105B-DE88-8E96-29DA-A57E7A571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3.Once 'twas busy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DF6B12-92DD-EB1B-ABDD-D16BA9AF4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8E1C31B-ECB2-DE81-6649-9DA2834E1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1844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4BBB64D-0914-27DA-3094-84359AC1E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1844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EE1277-AE01-DA06-69B5-919BDFE37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1844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97A709-663A-6CF5-861D-3C6251B0C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1844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777247-F60E-A22D-CF5C-8086A5130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욕심</a:t>
            </a:r>
          </a:p>
        </p:txBody>
      </p:sp>
      <p:sp>
        <p:nvSpPr>
          <p:cNvPr id="1844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E94A432-71C6-49FB-9AD9-9E6C83519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1844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57B5398-AD6D-7180-B4D4-B932503DA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1844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5B3835A-DA9B-F5F9-097F-262B69CCA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FCA913D8-BA94-CD69-5CD9-262EE8F36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49F737-6B0A-B5B7-002A-34DE16879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B4066E-DE9C-DA56-4D47-EB66BA260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BEC77C-2C64-B228-344C-77986367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3.Once 'twas busy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A804B4-2184-2534-02B8-D677FB01D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064B7BF-D031-21DE-DAAD-D13B5E19B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1946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2A648A4-4B69-C697-36EC-86FC5055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1946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BB7F84-06BE-8760-03F6-6940BE80B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1946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F62A9D-5D80-3200-668B-FBCC714D8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1946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3236F0-CB87-CCD8-2F22-750BA1E00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욕심</a:t>
            </a:r>
          </a:p>
        </p:txBody>
      </p:sp>
      <p:sp>
        <p:nvSpPr>
          <p:cNvPr id="1946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F76827-1F66-C031-82AB-699CEA962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1946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FD3F485-C11B-D6BB-38A4-905E2147C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1947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7147704-C008-C53F-89DA-8837FA920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0864E459-C711-94A2-5AB1-C3B804968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0C8344-6A3B-8BEF-DC04-168587661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B075E6-D91F-718A-3468-D1138F204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8D1975-B93E-F9B8-0FA9-5DA4BDDF1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7F81FD-11D0-243E-CF06-57B271BE2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4.Once it was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DC9BFB1-0F05-11B5-1E72-69698AFC5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2048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34FC118-CECB-C285-B7C8-9B63F38D1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2048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D559AF-A661-2E0E-D3FB-D0B95850A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2049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E84CF3-6CB1-84BE-29D3-B0300D927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2049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575FD7-0B22-A0FE-6C00-D79E2D46A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2049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FF757F-2354-C593-FA17-19F85085D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믿음으로 닻을</a:t>
            </a:r>
          </a:p>
        </p:txBody>
      </p:sp>
      <p:sp>
        <p:nvSpPr>
          <p:cNvPr id="2049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2FADB02-82B8-37AD-E502-8D6614871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2049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E3BB586-A3E7-AEE2-6231-5574E3CCF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CED346B-7245-FD72-9B78-F3DF01D07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537711-7960-0DC9-1F75-A015111B6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1.Once it was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94854A-A123-C4E3-29A6-067147EDF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4842AB-0CD4-BB5C-9C40-0859FF71F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CAAA30-F2C7-7FE5-AD0F-7821679D1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274866E-55F7-AC72-6966-A3C63E566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308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DEA58B8-BD61-1D4C-6212-8BE1CEFA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308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D6347B-9AD5-87FC-81E1-8FC953B22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 구한 내게</a:t>
            </a:r>
          </a:p>
        </p:txBody>
      </p:sp>
      <p:sp>
        <p:nvSpPr>
          <p:cNvPr id="308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10D129-9068-B1B6-FA0E-EBB9B8FF5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308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1DB5F2-6012-8E0C-7246-C70B25863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308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F5BA401-5567-B0F0-4542-6F155DCE6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308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07DA71-21BB-FE4F-E95F-F4830EED6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308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641620C-0E1E-ADD3-D47E-BBC013C3A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122D842B-DE64-0BE4-0613-3745F7EE1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CA4226-49CD-53E1-B266-4B5D8B8EF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23E1D3-0E82-2FF4-3F8B-E78695F7D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A908C5-4132-45B7-60B4-3478CF02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DF9096-9703-0435-3E33-73B1DA597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4.Once it was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1E7EEC4-5F3F-F89C-E651-3E224BD76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2151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6E31639-649B-1B94-792E-1B090E5B5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2151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406142-D321-7049-5691-AD2072A81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2151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B6AEBB-31AF-BBE9-14EB-9D2E856DB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2151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59965D7-1F7B-67AA-CD0E-EB0185458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2151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905AAB-86EE-BF23-9FFB-A8C8D480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믿음으로 닻을</a:t>
            </a:r>
          </a:p>
        </p:txBody>
      </p:sp>
      <p:sp>
        <p:nvSpPr>
          <p:cNvPr id="2151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FC74555-0364-F4BF-A63A-225575963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2151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68B063E-D092-BB5C-C29A-A3EEB3EEC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45E4C2E6-B5FB-2C0C-1819-48864BFB3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1BDCE3-9790-07B8-54BE-AE45BD2BA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2253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D27A46-C73D-74C3-C417-E925796DC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2253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33142B-BA00-C651-F6C0-A1894342F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2253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F12C6D-4FAA-36E2-C580-AF43070BC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4.Once it was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193C60B-984A-5638-313A-EBB168285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2253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226ED4D-9248-B904-F753-E08A0D9D7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2253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45DE96-C290-6F3E-BD69-14D7A8DE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2253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728B04-6706-C97E-838A-A03DE61BE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2253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8C7731-FC6E-0CD0-1BE1-44AEF4FDC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2254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EC06D5-CFFD-CF18-4A34-E806D37EE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믿음으로 닻을</a:t>
            </a:r>
          </a:p>
        </p:txBody>
      </p:sp>
      <p:sp>
        <p:nvSpPr>
          <p:cNvPr id="2254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C0C5E97-2D35-D51E-E213-24B769422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2254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FF6D066-6F2F-9ADE-2380-9D1E34962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0484799D-E694-4408-C22B-EC0E217AD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AFBA21-198E-5D47-7D44-24146FEE3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235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D2E60A-9B5E-797C-71E4-2ED6D48F5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235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05A1E1-61CD-9283-FEAD-7D4CCD06C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235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5C4FDD-EF39-636F-CC2B-3F36D7DA7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4.Once it was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6D7D024-3270-2AE1-2B22-1E6AC3820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2356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9A6D37D-8B13-34F0-99B9-C9D2E0817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2356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0F1184-6380-A465-99F1-0B23AB330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2356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8FD7A7-C7B9-C4F1-A4F7-48BF21F69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2356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398D31-7804-35D9-B89C-8A4B5CAFD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2356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1033CA-5319-5D41-2A07-8BCC5AC29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믿음으로 닻을</a:t>
            </a:r>
          </a:p>
        </p:txBody>
      </p:sp>
      <p:sp>
        <p:nvSpPr>
          <p:cNvPr id="2356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4B10450-2599-7A88-A587-53ACB9822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2356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5407DBE-1462-5A65-08BE-3810CE3AC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F0776224-8D92-5ED2-97CA-B6E449EB6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682B0E-F4D9-B028-4A2D-16408EF8D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245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F98922-45E0-9AE8-BC1F-50939B23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245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79DF70-9086-9C1B-30ED-25D539E21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245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9D9B43-5369-12B8-E2FF-C8585442E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4.Once it was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14CCEA-41FA-0FA0-9450-4D509197A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2458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96527B0-05D3-BB68-7817-81E49AC3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2458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D026C5-36CF-9E9F-57E3-A10A96165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2458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9780DA-D672-2343-5FD0-2AFA9F5DE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2458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96E57C-B4C6-CF2C-6E17-A6FF7310E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2458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651E26-095C-F99C-FAA8-DBAEB5F9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믿음으로 닻을</a:t>
            </a:r>
          </a:p>
        </p:txBody>
      </p:sp>
      <p:sp>
        <p:nvSpPr>
          <p:cNvPr id="2458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4BF592F-487D-5747-3F37-C2265F433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2459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C8E20B3-E9E9-C2C6-A822-2C51C952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965B180E-8923-67AC-E287-D2F68E85C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DB8158-6AB0-EE6A-4828-98B3E467E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256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DD46A0-30BC-E81E-ECE9-6BC2D9E14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256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AB4F71-5034-DC06-D173-C706DA654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256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04AF04-60EB-4DED-052A-1A475BD5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4.Once it was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EDE9DE9-429A-77F6-0C12-EF0527AAF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2560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E0542DB-0097-0798-AFE6-6ADF984DE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2560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716823-3D0A-4E00-6456-4FEFA5F4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2561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48B650-30BB-B313-A94D-A58F3E6C7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2561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BD0945-0ABD-F7CE-FB12-695662A49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2561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D8405E-0D97-9833-5691-98A289504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믿음으로 닻을</a:t>
            </a:r>
          </a:p>
        </p:txBody>
      </p:sp>
      <p:sp>
        <p:nvSpPr>
          <p:cNvPr id="2561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C86175F-CD70-9BD8-1FA6-8953BA23B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2561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4FACFBE-214B-41ED-10EB-BB3331366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>
            <a:extLst>
              <a:ext uri="{FF2B5EF4-FFF2-40B4-BE49-F238E27FC236}">
                <a16:creationId xmlns:a16="http://schemas.microsoft.com/office/drawing/2014/main" id="{3D64254F-FF5F-010E-6247-5C1838D4A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2F8106-2B02-43E9-FE72-91E44B5D4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266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C4D773-457B-8AF3-4EA4-07506EC2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266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FF9731-658B-19EA-1C8F-02561FEBD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266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5121E2-E9F7-831B-DBC3-F2EE402A5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2663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8F162DD-E87A-F546-460B-3F9B7A1B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5.Once I hoped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663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8C7D386-A036-A71A-736A-F8DA00B77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2663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F771C3-2721-6828-1DC7-B969653CE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2663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81C924-9866-AEDD-5687-24EFB5F33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2663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0B91EA-EC9E-FD2F-1628-40ADF98CA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2663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2E863D-7563-0A5D-9879-112F1B66F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2663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27314B1-D31D-3EA9-9B0B-3C909D52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소망 되는</a:t>
            </a:r>
          </a:p>
        </p:txBody>
      </p:sp>
      <p:sp>
        <p:nvSpPr>
          <p:cNvPr id="2663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843E215-E0AB-C980-6C32-9A100B066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그림 1">
            <a:extLst>
              <a:ext uri="{FF2B5EF4-FFF2-40B4-BE49-F238E27FC236}">
                <a16:creationId xmlns:a16="http://schemas.microsoft.com/office/drawing/2014/main" id="{3A5EAADC-B60E-ECC5-4F38-A9F3ADA21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B991D3-F787-75E2-CDB4-BA7DEFC3A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276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066EFF-9656-8CCD-EFCD-F92C2DE5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276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86609D-F939-9C9C-4B36-AE7587F7E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276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9C7CB2-48F2-9B0F-E474-8FD85BAF7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276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D356B51-315B-7A39-D964-352BFB30B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5.Once I hoped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765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697B077-9F89-B7FC-66DE-665029FAF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2765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3F9768-272C-6618-762A-810A8032D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2765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6CB81F-4E37-3F46-B36C-A50BFDE50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2765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D52D77-0805-5CA2-16B4-2BD4E90A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2766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478F57-7AE3-6D42-9489-DC28167C9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2766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9FFF32F-D12F-2D6D-9737-37E53D95A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소망 되는</a:t>
            </a:r>
          </a:p>
        </p:txBody>
      </p:sp>
      <p:sp>
        <p:nvSpPr>
          <p:cNvPr id="2766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2705536-F087-29FD-A0EE-1A8286AA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그림 1">
            <a:extLst>
              <a:ext uri="{FF2B5EF4-FFF2-40B4-BE49-F238E27FC236}">
                <a16:creationId xmlns:a16="http://schemas.microsoft.com/office/drawing/2014/main" id="{C8627237-E67E-5933-FA4C-A42C9BAC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98E3D6-025C-46D5-7498-FE6671FD3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286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3D0E57-5C95-F698-82BD-4E0AD9655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286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3C537A-4D26-BB9C-AA1D-B66BC2A50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286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5F388F8-3D38-BA0C-8F21-2317568FE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286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3DA6AC7-E739-6797-B4BF-366DF26CE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5.Once I hoped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868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3B6A6DF-A4AE-DA95-7B60-D99BBEC44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2868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AB71F7-28C4-2306-79AE-4EBB99FAE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2868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8163BD-B932-CF91-AF54-411C48320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2868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720912-D4CC-10BA-30DE-77CE8C31B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2868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AEBF89-40D4-28BA-A130-F1C8C5C9B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2868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72F00E8-ABDF-6401-A149-EBA78BBB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소망 되는</a:t>
            </a:r>
          </a:p>
        </p:txBody>
      </p:sp>
      <p:sp>
        <p:nvSpPr>
          <p:cNvPr id="2868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A3E0186-DF7F-8D7B-473B-41E4C64B1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그림 1">
            <a:extLst>
              <a:ext uri="{FF2B5EF4-FFF2-40B4-BE49-F238E27FC236}">
                <a16:creationId xmlns:a16="http://schemas.microsoft.com/office/drawing/2014/main" id="{0E56B55A-72A3-0CF9-68AD-F39367375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1C6891-0162-F7EE-E137-B1F6630B4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297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FE28C0-BEA8-C377-875A-08CED771C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297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0BE4448-34D3-CFBA-058C-2CC96F0FC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297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7753F1-D3A5-D230-7FB4-B27EA2BF5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297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E29E7B0-C669-E1DE-C351-5A44B34BB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5.Once I hoped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970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C1A834F-5A9F-F3AC-B73A-BFB65FA2E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2970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EDCB14-B64B-5A3E-67D4-5E34B255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2970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C6C376-C7FE-D462-9636-F2747118C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2970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0088DF-5F6A-1FF2-3A13-7F7273313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2970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3C75119-2238-06B8-2E58-9408711B3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2970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AF917C2-F0C6-B9B3-A2C0-AF8B87954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소망 되는</a:t>
            </a:r>
          </a:p>
        </p:txBody>
      </p:sp>
      <p:sp>
        <p:nvSpPr>
          <p:cNvPr id="2971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FFCFAB0-8E82-FBF7-1F73-37E5C96A6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그림 1">
            <a:extLst>
              <a:ext uri="{FF2B5EF4-FFF2-40B4-BE49-F238E27FC236}">
                <a16:creationId xmlns:a16="http://schemas.microsoft.com/office/drawing/2014/main" id="{F22ED2E3-24E6-9759-1DD5-358A10E4A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2D3CF3-2EBC-F9FF-6986-D6C42AA4C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307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B442CC-AC86-1A07-541A-686A5DF5C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307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57BE42-BB1E-6EF8-5E1E-9A3730299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307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74477F-0E55-9D95-6AD3-C8C63E031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307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98BC48A-1CD5-4459-1106-652265DC3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3072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E8F7288-DF29-C2E1-C329-82537DF1D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R.All in all forever,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2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2C97CE-72A1-FDCC-EC3A-5BE9CBA88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3073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6D220D-46F9-73BB-8FE9-AA69FE793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3073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6BA911-F6DC-B751-16B6-54858294C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3073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2122C9-1134-0B9C-6EE3-6950AA6C7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3073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1E7CC24-C503-634A-EBD4-EA7782533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3073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E346918-14AD-7045-A3F1-913FD2918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나의 생명 되는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E55A57E-569B-B532-1891-D68B41D2F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D8CBC9-CAFC-BB3C-A33A-82745D8AB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1.Once it was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ED09FB-325B-5B40-89BC-D33D17398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FD5271-6BD8-5DC7-B7BD-C61017C12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95D1F9-D13C-AB8F-8945-646D3EEE4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09AE7BC-1B5A-291D-0886-2DB45E80F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410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1F5B1A6-A744-B12B-8D08-9CFD82393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410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FA2523-E700-7251-170D-E4B3F750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 구한 내게</a:t>
            </a:r>
          </a:p>
        </p:txBody>
      </p:sp>
      <p:sp>
        <p:nvSpPr>
          <p:cNvPr id="410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EB5C57-4904-5CDC-3946-E4E53F45F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410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741932-A760-B2C9-4E6C-1ECAA417E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410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3EC780-6D6B-7B21-BC7E-F5DAB1F8F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410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747932E-21DD-059C-4316-95F27DBD3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411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444D770-68ED-7B07-2EA4-441C9B13E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1">
            <a:extLst>
              <a:ext uri="{FF2B5EF4-FFF2-40B4-BE49-F238E27FC236}">
                <a16:creationId xmlns:a16="http://schemas.microsoft.com/office/drawing/2014/main" id="{6B6E4AA4-B9D4-7B32-B698-C8DCDE916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CEDEFF-43A6-3517-F2DB-96E35E9D9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317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E0DCE0-5D26-8FA7-955D-0B64D78FF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317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E97992-2DDE-FC9F-2594-259BAB406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317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D6F8F5-CAB2-466F-4C76-664AC0ACA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317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358260E-3462-6D44-6043-6567E0A32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3175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2DF8932-5312-635C-C200-357F857E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R.All in all forever,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17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5BFADE2-A5CB-D71C-03A5-85A76842D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317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D7B595-B588-CF70-5425-CC6596851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317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DC97139-E827-1742-5E83-1BF695F46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3175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87BBA3-1A92-1787-4600-E3F19159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3175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053273B-094E-AA63-97F1-F5B2D7E31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3175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F3A0F09-BDD0-883C-782C-0F8AE875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나의 생명 되는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EC99BDF4-B58F-6941-469B-8D75314CA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D7841B-8C7E-5DB3-D4EA-497D35A60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 구한 내게 은혜의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501A50-BFD8-B2A9-B4A7-112EF9BB6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말씀 위에 서서 내 뜻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F097934-C510-73BD-1459-51679002C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욕심 던져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82D06F-6492-1C66-74FA-A8505B9E8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믿음으로 닻을 주께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AAE60BC-4244-EEF3-A3DA-DEA65B9F9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소망 되는 구주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1316A34-9D94-B9D3-07FB-FFB867414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8388FF-B251-3554-98E1-02877029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 구한 내게 은혜의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00B322-97D0-DF83-B0D4-8C10B6CC7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말씀 위에 서서 내 뜻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8B0F7C-1C79-60A8-8D89-93A015F52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욕심 던져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A353F6-7033-7522-16CB-8A5D544E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믿음으로 닻을 주께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C568F8C-CF83-FE3A-D657-B15081981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소망 되는 구주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4EE229E-6F91-98F1-FFD0-500FD2628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052FC8-9CF9-879E-15D5-E243E4F0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 구한 내게 은혜의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118733-6AE2-0927-0DDE-5011F520F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말씀 위에 서서 내 뜻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2ADD84-32A7-DCA6-2C19-8FE2738D1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욕심 던져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D12CF0-1A1C-7066-2BD7-3583B7220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믿음으로 닻을 주께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4C53F21-0B5A-64EB-CFF6-BDBFB21BE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소망 되는 구주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62FE827-CAAB-D8EB-5BA9-AB7558A35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136C69-A821-928E-2A90-FF5A8DAAC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 구한 내게 은혜의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F0B413-0113-F0DE-7968-933F9A83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말씀 위에 서서 내 뜻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2CC7B3-9E69-7444-342E-A0DECFF97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욕심 던져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4141D8-1F3E-A3A5-A31A-D56958154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믿음으로 닻을 주께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0BD9BCF-F818-1063-A7A8-20C4C11D8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소망 되는 구주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9C40BB8-FE2A-0F81-99E4-472F427D1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A86322-4B66-639D-48A1-FDD6ABE2A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 구한 내게 은혜의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CF2A6B-CFC4-9A5F-F026-8DA22B89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말씀 위에 서서 내 뜻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AE07E1-692A-B0E6-9943-22DB9545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욕심 던져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D02EB5-3F20-08EF-67FC-96F90837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믿음으로 닻을 주께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38237E8-31B3-27D1-64D0-39A87C292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소망 되는 구주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5F89C94-9902-D0FF-AEAE-D9A855DAF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8AC408-748B-7B47-AAF5-A5509AFCD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 구한 내게 은혜의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7650C4-73E9-7F9A-773A-81CDF5300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말씀 위에 서서 내 뜻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B86792-F6AE-DA5D-17D0-152A28B7B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욕심 던져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232537-81D5-944B-BD96-0D51D636B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믿음으로 닻을 주께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31C3BEB-59DE-C6EB-0628-4472B005E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소망 되는 구주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6BB11BC-8489-1804-7D4F-132A96A06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EA2ACE-DC58-59D1-7A33-85982A707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 구한 내게 은혜의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D4BF9CD-C478-4B83-51CB-2A3299484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말씀 위에 서서 내 뜻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F854AE-61B9-EF28-7218-D0B8F8685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욕심 던져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1EB30B-5F66-6757-C0E8-E29DDC03B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믿음으로 닻을 주께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4D40485-E707-EAAA-DA1D-066CB74C3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소망 되는 구주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25E44E4-EBE3-5854-2FEB-07AF590AE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8E59F8-EFC8-8A7A-FD69-585B46D5B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 구한 내게 은혜의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658DB9-6294-59FE-FAF2-C38F2B4F4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말씀 위에 서서 내 뜻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9AC399-F4CB-91C9-B4EE-4C1C44171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욕심 던져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E6B449-3F0D-7497-A2BE-5EB8524FF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믿음으로 닻을 주께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1884CF2-4532-F3C1-5A1C-31782E0E5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소망 되는 구주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04855C0-CA0C-94B5-6655-5B25FB7DC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1AD5959-5A7C-CD7C-FEB7-A092D564F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 구한 내게 은혜의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2EBB4B-FAF7-CE82-BA69-C099F39E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말씀 위에 서서 내 뜻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82AD6A-5C2D-2AAC-15CC-15C020FD7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모든 욕심 던져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4DF484-2620-0888-65E7-51426C087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믿음으로 닻을 주께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B6E8A8F-D5CC-A1A3-2851-7FAD8AE3F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소망 되는 구주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19B12A9-4ABC-F00C-9435-64B1F96C8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7E6E01-C80B-417B-A124-03A4FF957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1.Once it was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5623BE-9D2E-FE64-47AB-7BCA8E0E6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CA3F99-8021-2CED-F119-6600EA09A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67C80C-4AF6-4753-814A-1C44D74D3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200C583-1BB0-D2FB-297D-3345729A7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512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9CE8E06-B2CC-6623-E541-0993A1BA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512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7ACEA7-54CB-563B-E38C-26DB8818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 구한 내게</a:t>
            </a:r>
          </a:p>
        </p:txBody>
      </p:sp>
      <p:sp>
        <p:nvSpPr>
          <p:cNvPr id="513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993E72-8940-3EF1-F428-9A61FFC36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513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101DE1-75BD-94E7-4D97-BD27B56A9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513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87EE7B-EC99-8891-9910-1A809863C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513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146D581-24DA-F90F-279C-C335769B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513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E4422C8-5CAE-995F-18BA-10FF11378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94E30A01-1E38-96C5-7D5A-61CBD15B8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F66B9C-5399-502E-1BA2-BF5D57E34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 구한 내게 은혜의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AF3A38-EFF2-185D-AC08-06D9C1E74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말씀 위에 서서 내 뜻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7D24B49-D1EF-DC7F-0690-DB71700D7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욕심 던져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544492-1E1E-AA2D-47AC-36ED6298C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믿음으로 닻을 주께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8C16054-E5BB-7ABE-4B8E-595C79AB5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소망 되는 구주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00076B6-764D-4F29-46F1-F4DA2C57C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24CDA68-A72C-E3C9-431F-505BB3CC2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 구한 내게 은혜의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B82186-E829-D1E3-B8AE-3BA8B6FF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말씀 위에 서서 내 뜻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2B3F20-655A-026E-5B3A-2999D03D8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욕심 던져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369F28-F0BC-591F-C346-7E9FC2D31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믿음으로 닻을 주께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D4D490A-A6A3-92F8-96A8-40E55DFC9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소망 되는 구주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00A83CBF-2796-3740-5005-EB4A0F0C1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9C2A6A-4D06-85D3-1E31-5B44D76AF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 구한 내게 은혜의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704C90-A4DA-22C8-E734-501418809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말씀 위에 서서 내 뜻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5E3DAB-2EEE-43ED-0094-C9C4BE9E1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욕심 던져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CEF613F-A487-A187-DFD2-FF7A61E3A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믿음으로 닻을 주께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ED58EDE-C2FB-D3C2-D618-FAF6B877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나의 소망 되는 구주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F0A87920-5F21-3E84-20D4-98EBF9E19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DE1AFC-AF13-1CF3-4EE4-7722A07D8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 구한 내게 은혜의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00F569-7B0A-D81C-B751-9C657B47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말씀 위에 서서 내 뜻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E103FF-A314-8CC2-038D-1AD044536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욕심 던져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5EA69AA-5375-E935-54DF-425495E6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믿음으로 닻을 주께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F3C214D-D88E-8253-0F9E-B7F59946F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소망 되는 구주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86DC99BE-14D1-FC47-99CD-D70DA09D3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482562-CDDC-A274-4B80-2B68D0B85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 구한 내게 은혜의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75F208-0BEE-9A8E-5062-AA74CB3EF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말씀 위에 서서 내 뜻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B31409-1C36-5F44-4E73-B44E09C3B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욕심 던져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B8BA8F-C087-03BA-A925-F063CFB17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믿음으로 닻을 주께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48BFFD-DF46-7EDD-0F8E-6C6837A41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소망 되는 구주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8642E2AC-9FCE-895B-06E1-147C97C30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DC88A7-5CB9-4D66-BE5E-11594A6CE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은혜 구한 내게 은혜의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1D5716-9413-9C72-8B3B-233FB66CF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말씀 위에 서서 내 뜻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975C15-B5A5-4FB6-2E24-163F33674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모든 욕심 던져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E14A928-766F-995E-0E64-9CA5AC4B0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믿음으로 닻을 주께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963174-B4C3-8AFC-2168-37AD66835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나의 소망 되는 구주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CDCB077-3E0F-841F-67AF-AEEDBB168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69509C-B9A3-6FC7-FAAC-4FC393A2B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1.Once it was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CED700-699F-37C2-79EE-A41536069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DEFCE1-0883-78AF-CA24-FD91EFF53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819357-F370-C7CF-E1E6-DDF478A3D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BAD0FE5-89ED-597D-5007-1E7492167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615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855862A-0E19-CE00-5004-807F1BAE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61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65558D9-58B7-AA04-84FA-E1C772554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 구한 내게</a:t>
            </a:r>
          </a:p>
        </p:txBody>
      </p:sp>
      <p:sp>
        <p:nvSpPr>
          <p:cNvPr id="61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CF8170-0A60-1C16-01AB-B139D4C08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61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02EE72-AA8C-51C0-599C-ACC7E2919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615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CF2CB3-D43E-8A42-D84D-547284509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615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485F03-1482-821F-DBD7-77F4A70CC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615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D3E22EF-DD6F-6618-1DC6-FDD1A1EEE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7D9450F-2681-1C5F-C1AA-6AF34942A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39B263-470A-2DDD-3CC1-D32010D1F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1.Once it was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4382CF-43F4-07B2-F385-D3FBD1CC6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'twas 'tis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047623-49F8-3556-EE5F-92F2DF392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E7B76C-1C35-6387-E87D-AFB1B1C78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3DE4DA2-BB3A-4496-EFB4-B4D402DD0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717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ADCFAEB-8999-375C-5BC2-5C8297D76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717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CC9DE7-1A65-82DA-B704-B852CDEA2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은혜 구한 내게</a:t>
            </a:r>
          </a:p>
        </p:txBody>
      </p:sp>
      <p:sp>
        <p:nvSpPr>
          <p:cNvPr id="717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07A66E-0427-3B64-84F5-D12BB7281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말씀 위에 서서</a:t>
            </a:r>
          </a:p>
        </p:txBody>
      </p:sp>
      <p:sp>
        <p:nvSpPr>
          <p:cNvPr id="717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10C764-914C-68B2-9A6C-04A37D946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718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25CAB6-2CED-394A-3A27-32D4B176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718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491428-B9E9-EBE9-4A0C-AC661A663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718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786CD87-1AA1-7AB6-9156-FACA8AF6B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C386475-4266-5BE2-0890-7C370BF43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042453-EE77-4EE6-4FF0-5B32C9A41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3EDA1D-E8A1-385B-6686-D231F4AD8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'twas 'tis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F86B7F-E8E8-FDFE-8BD2-2FF5F6003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028C2C-4AE3-BF1F-C89B-8EFD42399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59B60C0-FEEA-6738-31C3-A890FB4C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820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034E116-0A40-0488-2462-42328DF7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820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7EC1AF-1B34-62A3-BDB7-93A4C112A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820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CBAC36-C591-68EC-6C5A-5370FB161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말씀 위에 서서</a:t>
            </a:r>
          </a:p>
        </p:txBody>
      </p:sp>
      <p:sp>
        <p:nvSpPr>
          <p:cNvPr id="820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84E61F-5A77-20CA-A5D6-5452C5D74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820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71D1DA-EA55-6E84-0DD7-C21B136A7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820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3026073-323C-4A2C-F873-1316E6D1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820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99EE697-F0B1-D7BD-32EA-68CDEA81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BE7947F-6733-158C-4F1B-122970A47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84A419-5FCD-6A89-0EEA-57944782C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5B8964-276C-F580-D627-377C6303F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'twas 'tis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A7AAB9-10DF-FB3B-3BA4-5BA2A7CBE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A91F3C-9CB9-49AF-0A9D-7E3DCD2C4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70C2353-DE35-E786-A02D-AFF8B9718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922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E73F656-3D92-CADD-7A2A-06CDF0D7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922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6664DB-EDFF-F4A4-EE9D-5DB6AF5DE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922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A5D607-D059-9F5A-6A69-314AECE59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말씀 위에 서서</a:t>
            </a:r>
          </a:p>
        </p:txBody>
      </p:sp>
      <p:sp>
        <p:nvSpPr>
          <p:cNvPr id="922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8950FE4-D141-CADC-F299-1894468A6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922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3434E7-9F8A-28C7-4F98-F59890F3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922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8D27F05-D71A-D05D-4FEE-C6C3F9A12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923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8604D89-31C0-818B-28F0-A0E5F8CBC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3785E1A-E023-154E-93A5-3BD178752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2E41F9-554C-BD33-F917-911F00CB0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it was the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394BAB-F7DA-F824-5727-98ED2BAA7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'twas 'tis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4CD131-A06C-77C1-24C1-0A431EB5A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3.Once 'twas busy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BBD167D-3F08-A111-4842-CC201F513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4.Once it was my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1DAA756-7C55-E78F-913E-2FCFE04D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5.Once I hoped in </a:t>
            </a:r>
            <a:endParaRPr lang="ko-KR" altLang="en-US" sz="1100"/>
          </a:p>
        </p:txBody>
      </p:sp>
      <p:sp>
        <p:nvSpPr>
          <p:cNvPr id="1024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20BD782-8A5B-4EC4-6A5E-B7F3FF474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R.All in all forever, </a:t>
            </a:r>
            <a:endParaRPr lang="ko-KR" altLang="en-US" sz="1100"/>
          </a:p>
        </p:txBody>
      </p:sp>
      <p:sp>
        <p:nvSpPr>
          <p:cNvPr id="1024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A709FE-6A63-FB49-9573-17B780FD9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은혜 구한 내게</a:t>
            </a:r>
          </a:p>
        </p:txBody>
      </p:sp>
      <p:sp>
        <p:nvSpPr>
          <p:cNvPr id="1025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AD01CE-5B11-CF5E-1623-7400E225E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말씀 위에 서서</a:t>
            </a:r>
          </a:p>
        </p:txBody>
      </p:sp>
      <p:sp>
        <p:nvSpPr>
          <p:cNvPr id="1025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43FE97-7270-3526-8441-A2473C76F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모든 욕심</a:t>
            </a:r>
          </a:p>
        </p:txBody>
      </p:sp>
      <p:sp>
        <p:nvSpPr>
          <p:cNvPr id="1025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636FD9F-5224-F91A-6A7C-7CB343E54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믿음으로 닻을</a:t>
            </a:r>
          </a:p>
        </p:txBody>
      </p:sp>
      <p:sp>
        <p:nvSpPr>
          <p:cNvPr id="1025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215342E-5EB9-555E-4AD0-70B665298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나의 소망 되는</a:t>
            </a:r>
          </a:p>
        </p:txBody>
      </p:sp>
      <p:sp>
        <p:nvSpPr>
          <p:cNvPr id="1025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3E7B421-69E4-72F5-654E-6C738EA47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나의 생명 되는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2370</Words>
  <Application>Microsoft Office PowerPoint</Application>
  <PresentationFormat>On-screen Show (4:3)</PresentationFormat>
  <Paragraphs>435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2025-08-17T13:48:49Z</dcterms:modified>
</cp:coreProperties>
</file>