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75" r:id="rId3"/>
    <p:sldId id="276" r:id="rId4"/>
    <p:sldId id="277" r:id="rId5"/>
    <p:sldId id="278" r:id="rId6"/>
    <p:sldId id="279" r:id="rId7"/>
    <p:sldId id="263" r:id="rId8"/>
    <p:sldId id="264" r:id="rId9"/>
    <p:sldId id="280" r:id="rId10"/>
    <p:sldId id="281" r:id="rId11"/>
    <p:sldId id="265" r:id="rId12"/>
    <p:sldId id="266" r:id="rId13"/>
    <p:sldId id="267" r:id="rId14"/>
    <p:sldId id="282" r:id="rId15"/>
    <p:sldId id="283" r:id="rId16"/>
    <p:sldId id="256" r:id="rId17"/>
    <p:sldId id="257" r:id="rId18"/>
    <p:sldId id="258" r:id="rId19"/>
    <p:sldId id="259" r:id="rId20"/>
    <p:sldId id="260" r:id="rId21"/>
    <p:sldId id="272" r:id="rId22"/>
    <p:sldId id="261" r:id="rId23"/>
    <p:sldId id="262" r:id="rId24"/>
    <p:sldId id="273" r:id="rId25"/>
  </p:sldIdLst>
  <p:sldSz cx="9144000" cy="6858000" type="screen4x3"/>
  <p:notesSz cx="6858000" cy="9144000"/>
  <p:defaultTextStyle>
    <a:defPPr>
      <a:defRPr lang="ko-KR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한영찬송가 440장" id="{191566D5-D82F-4ADA-B495-2D2ED0176B16}">
          <p14:sldIdLst>
            <p14:sldId id="274"/>
            <p14:sldId id="275"/>
            <p14:sldId id="276"/>
            <p14:sldId id="277"/>
            <p14:sldId id="278"/>
            <p14:sldId id="279"/>
            <p14:sldId id="263"/>
            <p14:sldId id="264"/>
            <p14:sldId id="280"/>
            <p14:sldId id="281"/>
            <p14:sldId id="265"/>
            <p14:sldId id="266"/>
            <p14:sldId id="267"/>
            <p14:sldId id="282"/>
            <p14:sldId id="283"/>
          </p14:sldIdLst>
        </p14:section>
        <p14:section name="새찬송가 440장" id="{1035CC94-79AC-4392-9244-D29D25F2B85D}">
          <p14:sldIdLst>
            <p14:sldId id="256"/>
            <p14:sldId id="257"/>
            <p14:sldId id="258"/>
            <p14:sldId id="259"/>
            <p14:sldId id="260"/>
            <p14:sldId id="272"/>
            <p14:sldId id="261"/>
            <p14:sldId id="262"/>
            <p14:sldId id="27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247">
          <p15:clr>
            <a:srgbClr val="A4A3A4"/>
          </p15:clr>
        </p15:guide>
        <p15:guide id="2" pos="15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1355" autoAdjust="0"/>
  </p:normalViewPr>
  <p:slideViewPr>
    <p:cSldViewPr>
      <p:cViewPr varScale="1">
        <p:scale>
          <a:sx n="89" d="100"/>
          <a:sy n="89" d="100"/>
        </p:scale>
        <p:origin x="2166" y="300"/>
      </p:cViewPr>
      <p:guideLst>
        <p:guide orient="horz" pos="4247"/>
        <p:guide pos="15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AF59D84-AEB9-757B-96CC-2ECFB4DE464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4367F62-9CDB-B9B2-B40D-8FA713BFB26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F38345B-1469-E81D-6EB7-C4C6317D325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88641C-266D-433F-95B5-94E54A2FB102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9646390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71D3D47-D331-7A5C-A3DB-78AC50607C8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286EE14-F5D2-EF11-BEA5-F12CD040FD3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1EB38A8-20CF-738B-5C1C-7283B6BB579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E40D97-959E-45ED-98AE-393D9D03F66D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8378953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7B0275A-AC6A-EFC6-39C6-AD915FE4279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2BE8DF0-6E2E-9926-E313-F89D143771B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A53FADD-AAEF-6C91-A2B4-DA344E526F5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C49429-4974-4963-94B0-78196F9A6F40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133703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BCCAED8-DCDF-20DB-A160-D53BF0E2186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0E4C3DB-2C60-4E88-75A7-83354A80161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0A861AA-B8BF-A594-416A-999147758DB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EA0E1D-E8F3-4F35-92C0-923C7D457CC5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211837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C1D156D-9BB8-2F80-B313-1553AD1AC49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E177754-71B8-8B18-53D0-4A6A5A2B951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3938151-3548-6844-2E79-958C5B8A211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2BD33E-5506-4A33-8D4E-09CB9C48A5B2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5848933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3869D46-D96C-85D5-7398-89A63306B15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B660A39-30BF-1D97-4E84-6429486CC09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D47E69C-577D-8287-71B7-23E563558F9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0D187D-A025-496C-AE88-72A41D42FEE5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795133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5443E652-6BDA-1F8A-FEAE-E16F326FFB4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1FAB288A-9F8F-5E8D-68D4-80CA45ABAC4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58D6E81E-4016-9342-07D1-C5F2E14652C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D9138B-4364-4F06-9544-DF95A68A3860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138339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EE13E9F2-7FA5-1A93-36AE-7F29C0D7AE6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E31EA69-6662-8E4F-FB8F-DA48A7102C7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014F6E7-1515-082A-DF5F-FC7FF43A002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78701E-5CAA-45A5-9879-96B9823F266C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9485303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0B0B0CF6-7322-FD02-325B-0EBE610846A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F7E0A4F5-2535-A6EC-464A-89EED97E270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8144D482-4C39-1FD4-3ED7-3C5C0763138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CF7D01-DA49-4C4C-B792-A0E335CD4978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098808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DE0B349-A70B-EED5-085F-DA0E3694E2D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B5DE902-8E63-0D5E-4367-929FCF483BC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D979A0B-16C5-0005-AB37-CF91274C832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1F4F00-2C9D-4521-A9C7-064879524272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542259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DE0C555-1683-F8AD-2B6C-98A093BDF75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1C1E907-3C3B-E063-B3C9-BBEFDBCA801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E291656-A6F7-1798-F992-1B6D5EC82C5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C9A64D-6115-4EFE-B90F-E95BE96B1034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95750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59EFC86B-6335-08C6-4645-D7224F8884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FD019F90-3B49-A9EA-E131-448C25BD97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5DFB24B5-D4BF-93F1-56BE-AC4807DF1AB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14DFAAE8-5B11-2F46-9563-415F4338F35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CE176835-23F7-30C8-235F-64C90534099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400"/>
            </a:lvl1pPr>
          </a:lstStyle>
          <a:p>
            <a:fld id="{A28DF67C-56EC-4A53-9A5F-AF3C15E5BC8F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4.xml"/><Relationship Id="rId5" Type="http://schemas.openxmlformats.org/officeDocument/2006/relationships/slide" Target="slide11.xml"/><Relationship Id="rId4" Type="http://schemas.openxmlformats.org/officeDocument/2006/relationships/slide" Target="slide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slide" Target="slide1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5" Type="http://schemas.openxmlformats.org/officeDocument/2006/relationships/slide" Target="slide6.xml"/><Relationship Id="rId4" Type="http://schemas.openxmlformats.org/officeDocument/2006/relationships/slide" Target="slid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slide" Target="slide1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5" Type="http://schemas.openxmlformats.org/officeDocument/2006/relationships/slide" Target="slide6.xml"/><Relationship Id="rId4" Type="http://schemas.openxmlformats.org/officeDocument/2006/relationships/slide" Target="slid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4.xml"/><Relationship Id="rId5" Type="http://schemas.openxmlformats.org/officeDocument/2006/relationships/slide" Target="slide11.xml"/><Relationship Id="rId4" Type="http://schemas.openxmlformats.org/officeDocument/2006/relationships/slide" Target="slide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4.xml"/><Relationship Id="rId5" Type="http://schemas.openxmlformats.org/officeDocument/2006/relationships/slide" Target="slide11.xml"/><Relationship Id="rId4" Type="http://schemas.openxmlformats.org/officeDocument/2006/relationships/slide" Target="slide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4.xml"/><Relationship Id="rId5" Type="http://schemas.openxmlformats.org/officeDocument/2006/relationships/slide" Target="slide11.xml"/><Relationship Id="rId4" Type="http://schemas.openxmlformats.org/officeDocument/2006/relationships/slide" Target="slide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4.xml"/><Relationship Id="rId5" Type="http://schemas.openxmlformats.org/officeDocument/2006/relationships/slide" Target="slide11.xml"/><Relationship Id="rId4" Type="http://schemas.openxmlformats.org/officeDocument/2006/relationships/slide" Target="slide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slide" Target="slide22.xml"/><Relationship Id="rId4" Type="http://schemas.openxmlformats.org/officeDocument/2006/relationships/slide" Target="slide1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2.xml"/><Relationship Id="rId4" Type="http://schemas.openxmlformats.org/officeDocument/2006/relationships/slide" Target="slide1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5" Type="http://schemas.openxmlformats.org/officeDocument/2006/relationships/slide" Target="slide22.xml"/><Relationship Id="rId4" Type="http://schemas.openxmlformats.org/officeDocument/2006/relationships/slide" Target="slide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2.xml"/><Relationship Id="rId4" Type="http://schemas.openxmlformats.org/officeDocument/2006/relationships/slide" Target="sl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slide" Target="slide1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5" Type="http://schemas.openxmlformats.org/officeDocument/2006/relationships/slide" Target="slide6.xml"/><Relationship Id="rId4" Type="http://schemas.openxmlformats.org/officeDocument/2006/relationships/slide" Target="sl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5" Type="http://schemas.openxmlformats.org/officeDocument/2006/relationships/slide" Target="slide22.xml"/><Relationship Id="rId4" Type="http://schemas.openxmlformats.org/officeDocument/2006/relationships/slide" Target="slide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5" Type="http://schemas.openxmlformats.org/officeDocument/2006/relationships/slide" Target="slide22.xml"/><Relationship Id="rId4" Type="http://schemas.openxmlformats.org/officeDocument/2006/relationships/slide" Target="slide1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2.xml"/><Relationship Id="rId4" Type="http://schemas.openxmlformats.org/officeDocument/2006/relationships/slide" Target="slide1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5" Type="http://schemas.openxmlformats.org/officeDocument/2006/relationships/slide" Target="slide22.xml"/><Relationship Id="rId4" Type="http://schemas.openxmlformats.org/officeDocument/2006/relationships/slide" Target="slide1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5" Type="http://schemas.openxmlformats.org/officeDocument/2006/relationships/slide" Target="slide22.xml"/><Relationship Id="rId4" Type="http://schemas.openxmlformats.org/officeDocument/2006/relationships/slide" Target="slide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slide" Target="slide1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5" Type="http://schemas.openxmlformats.org/officeDocument/2006/relationships/slide" Target="slide6.xml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slide" Target="slide1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1.xml"/><Relationship Id="rId5" Type="http://schemas.openxmlformats.org/officeDocument/2006/relationships/slide" Target="slide6.xml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slide" Target="slide1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5" Type="http://schemas.openxmlformats.org/officeDocument/2006/relationships/slide" Target="slide6.xml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slide" Target="slide1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1.xml"/><Relationship Id="rId5" Type="http://schemas.openxmlformats.org/officeDocument/2006/relationships/slide" Target="slide6.xml"/><Relationship Id="rId4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slide" Target="slide1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5" Type="http://schemas.openxmlformats.org/officeDocument/2006/relationships/slide" Target="slide6.xml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slide" Target="slide1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1.xml"/><Relationship Id="rId5" Type="http://schemas.openxmlformats.org/officeDocument/2006/relationships/slide" Target="slide6.xml"/><Relationship Id="rId4" Type="http://schemas.openxmlformats.org/officeDocument/2006/relationships/slide" Target="slid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slide" Target="slide1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1.xml"/><Relationship Id="rId5" Type="http://schemas.openxmlformats.org/officeDocument/2006/relationships/slide" Target="slide6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C132CFEF-3354-4936-CC48-35DA2A5D61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1.Anywhere with Jesus I can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2051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2B5054F4-8D76-241D-8E4D-7954236E51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2.Anywhere with Jesus I am </a:t>
            </a:r>
            <a:endParaRPr lang="ko-KR" altLang="en-US" sz="1100"/>
          </a:p>
        </p:txBody>
      </p:sp>
      <p:sp>
        <p:nvSpPr>
          <p:cNvPr id="2052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9B1B91F5-B45A-D467-A01E-EEF2046357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3.Anywhere with Jesus I can </a:t>
            </a:r>
            <a:endParaRPr lang="ko-KR" altLang="en-US" sz="1100"/>
          </a:p>
        </p:txBody>
      </p:sp>
      <p:sp>
        <p:nvSpPr>
          <p:cNvPr id="2053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5FCF03CC-7F9D-641D-C41D-BFA93044C6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 Anywhere! anywhere!</a:t>
            </a:r>
            <a:endParaRPr lang="ko-KR" altLang="en-US" sz="1100"/>
          </a:p>
        </p:txBody>
      </p:sp>
      <p:sp>
        <p:nvSpPr>
          <p:cNvPr id="2054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4286785C-BBB5-7F8C-D6B4-FB907F159E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어디든지 예수 나를 이끌면</a:t>
            </a:r>
          </a:p>
        </p:txBody>
      </p:sp>
      <p:sp>
        <p:nvSpPr>
          <p:cNvPr id="2055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D4C60BD9-ADBB-E6FA-0437-AE6123558B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세상친구 모두 나를 떠나도</a:t>
            </a:r>
          </a:p>
        </p:txBody>
      </p:sp>
      <p:sp>
        <p:nvSpPr>
          <p:cNvPr id="2056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E8CE91DE-C6AD-3BFC-0A91-856B80183A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어둔 그늘 나를 에워 쌀 때에</a:t>
            </a:r>
          </a:p>
        </p:txBody>
      </p:sp>
      <p:sp>
        <p:nvSpPr>
          <p:cNvPr id="2057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E2BED814-9613-FB3E-590B-F7D56DD372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어디를 가든지 겁낼 것 없네</a:t>
            </a:r>
          </a:p>
        </p:txBody>
      </p:sp>
      <p:pic>
        <p:nvPicPr>
          <p:cNvPr id="2058" name="그림 2">
            <a:extLst>
              <a:ext uri="{FF2B5EF4-FFF2-40B4-BE49-F238E27FC236}">
                <a16:creationId xmlns:a16="http://schemas.microsoft.com/office/drawing/2014/main" id="{993E5324-DB00-E2CB-8A08-E3D7729901C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그림 10">
            <a:extLst>
              <a:ext uri="{FF2B5EF4-FFF2-40B4-BE49-F238E27FC236}">
                <a16:creationId xmlns:a16="http://schemas.microsoft.com/office/drawing/2014/main" id="{27755EC0-FCF8-375B-AC39-EE23BB5459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D487E4DC-D305-ED6E-BD6A-446D0CD02F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1.Anywhere with Jesus I can </a:t>
            </a:r>
            <a:endParaRPr lang="ko-KR" altLang="en-US" sz="1100"/>
          </a:p>
        </p:txBody>
      </p:sp>
      <p:sp>
        <p:nvSpPr>
          <p:cNvPr id="11268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FE4EDA9B-78B4-582C-DF78-8235B1212F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2.Anywhere with Jesus I am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1269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BE28D5EC-8966-B307-DCFC-900D46C8C8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3.Anywhere with Jesus I can </a:t>
            </a:r>
            <a:endParaRPr lang="ko-KR" altLang="en-US" sz="1100"/>
          </a:p>
        </p:txBody>
      </p:sp>
      <p:sp>
        <p:nvSpPr>
          <p:cNvPr id="11270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A57D7698-A1ED-DCB8-3617-B1EAFB46FB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 Anywhere! anywhere!</a:t>
            </a:r>
            <a:endParaRPr lang="ko-KR" altLang="en-US" sz="1100"/>
          </a:p>
        </p:txBody>
      </p:sp>
      <p:sp>
        <p:nvSpPr>
          <p:cNvPr id="11271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BDABCB7A-429D-0102-F07C-7917AE0F59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어디든지 예수 나를 이끌면</a:t>
            </a:r>
          </a:p>
        </p:txBody>
      </p:sp>
      <p:sp>
        <p:nvSpPr>
          <p:cNvPr id="11272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8558EACC-0CAE-B7A0-993D-201E12B53A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세상친구 모두 나를 떠나도</a:t>
            </a:r>
          </a:p>
        </p:txBody>
      </p:sp>
      <p:sp>
        <p:nvSpPr>
          <p:cNvPr id="11273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69CD67FF-ECFA-9DA4-F5B4-B46A76C105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어둔 그늘 나를 에워 쌀 때에</a:t>
            </a:r>
          </a:p>
        </p:txBody>
      </p:sp>
      <p:sp>
        <p:nvSpPr>
          <p:cNvPr id="11274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49F94615-436B-0B2E-4FFA-6B35DFAEC4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어디를 가든지 겁낼 것 없네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그림 1">
            <a:extLst>
              <a:ext uri="{FF2B5EF4-FFF2-40B4-BE49-F238E27FC236}">
                <a16:creationId xmlns:a16="http://schemas.microsoft.com/office/drawing/2014/main" id="{81A76B24-1DBD-0EC1-1C50-826D7B3DB8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A8FF2213-6E52-DA15-EE9A-592DB5FFF0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1.Anywhere with Jesus I can </a:t>
            </a:r>
            <a:endParaRPr lang="ko-KR" altLang="en-US" sz="1100"/>
          </a:p>
        </p:txBody>
      </p:sp>
      <p:sp>
        <p:nvSpPr>
          <p:cNvPr id="12292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DD0A4294-8795-5832-783C-FD5431B22B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2.Anywhere with Jesus I am </a:t>
            </a:r>
            <a:endParaRPr lang="ko-KR" altLang="en-US" sz="1100"/>
          </a:p>
        </p:txBody>
      </p:sp>
      <p:sp>
        <p:nvSpPr>
          <p:cNvPr id="12293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73FAC9E1-252D-7998-0267-86592796E4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3.Anywhere with Jesus I can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2294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7743F3B2-9D27-C513-3CDC-D78A9E4CD0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 Anywhere! anywhere!</a:t>
            </a:r>
            <a:endParaRPr lang="ko-KR" altLang="en-US" sz="1100"/>
          </a:p>
        </p:txBody>
      </p:sp>
      <p:sp>
        <p:nvSpPr>
          <p:cNvPr id="12295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28AD9B87-4446-620A-BAFB-43FDBAB334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어디든지 예수 나를 이끌면</a:t>
            </a:r>
          </a:p>
        </p:txBody>
      </p:sp>
      <p:sp>
        <p:nvSpPr>
          <p:cNvPr id="12296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EA10E4F5-D205-DD76-6959-28ED5D6D93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세상친구 모두 나를 떠나도</a:t>
            </a:r>
          </a:p>
        </p:txBody>
      </p:sp>
      <p:sp>
        <p:nvSpPr>
          <p:cNvPr id="12297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4D838B13-C122-3A84-46A7-B23E9C37E5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어둔 그늘 나를 에워 쌀 때에</a:t>
            </a:r>
          </a:p>
        </p:txBody>
      </p:sp>
      <p:sp>
        <p:nvSpPr>
          <p:cNvPr id="12298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787A5A31-E2E2-B90E-33FF-AA20917EDE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어디를 가든지 겁낼 것 없네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그림 1">
            <a:extLst>
              <a:ext uri="{FF2B5EF4-FFF2-40B4-BE49-F238E27FC236}">
                <a16:creationId xmlns:a16="http://schemas.microsoft.com/office/drawing/2014/main" id="{D3E0F3CE-4AC8-08F0-F34F-947E04CB6E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67BEEFB4-C8FC-BF3E-7B89-65B8DB96BE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1.Anywhere with Jesus I can </a:t>
            </a:r>
            <a:endParaRPr lang="ko-KR" altLang="en-US" sz="1100"/>
          </a:p>
        </p:txBody>
      </p:sp>
      <p:sp>
        <p:nvSpPr>
          <p:cNvPr id="1331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CFECC2F0-EC53-50E3-E616-D8D5D8CAB3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2.Anywhere with Jesus I am </a:t>
            </a:r>
            <a:endParaRPr lang="ko-KR" altLang="en-US" sz="1100"/>
          </a:p>
        </p:txBody>
      </p:sp>
      <p:sp>
        <p:nvSpPr>
          <p:cNvPr id="1331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D3DF2504-DDA5-2C49-61F9-E88D63563E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3.Anywhere with Jesus I can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331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DA6F3A7B-3771-40B9-84E1-88B0C41BCB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 Anywhere! anywhere!</a:t>
            </a:r>
            <a:endParaRPr lang="ko-KR" altLang="en-US" sz="1100"/>
          </a:p>
        </p:txBody>
      </p:sp>
      <p:sp>
        <p:nvSpPr>
          <p:cNvPr id="1331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47716250-8AD2-E660-F0A6-5F48B85156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어디든지 예수 나를 이끌면</a:t>
            </a:r>
          </a:p>
        </p:txBody>
      </p:sp>
      <p:sp>
        <p:nvSpPr>
          <p:cNvPr id="1332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F3ACE142-0027-7CC0-CC06-46FEAC048A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세상친구 모두 나를 떠나도</a:t>
            </a:r>
          </a:p>
        </p:txBody>
      </p:sp>
      <p:sp>
        <p:nvSpPr>
          <p:cNvPr id="1332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9EC2D1B8-9B38-261F-1114-7F8F01B1A0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어둔 그늘 나를 에워 쌀 때에</a:t>
            </a:r>
          </a:p>
        </p:txBody>
      </p:sp>
      <p:sp>
        <p:nvSpPr>
          <p:cNvPr id="1332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37E04875-6F49-5C5A-60B9-6BB13FA0F7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어디를 가든지 겁낼 것 없네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그림 1">
            <a:extLst>
              <a:ext uri="{FF2B5EF4-FFF2-40B4-BE49-F238E27FC236}">
                <a16:creationId xmlns:a16="http://schemas.microsoft.com/office/drawing/2014/main" id="{A3639EEA-00D2-9931-BD8A-9C2E88B96D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46EA9F12-5B66-11F9-D52F-F7C4AA7FD7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1.Anywhere with Jesus I can </a:t>
            </a:r>
            <a:endParaRPr lang="ko-KR" altLang="en-US" sz="1100"/>
          </a:p>
        </p:txBody>
      </p:sp>
      <p:sp>
        <p:nvSpPr>
          <p:cNvPr id="1434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D924C27F-683E-6341-D1FA-A5A7395691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2.Anywhere with Jesus I am </a:t>
            </a:r>
            <a:endParaRPr lang="ko-KR" altLang="en-US" sz="1100"/>
          </a:p>
        </p:txBody>
      </p:sp>
      <p:sp>
        <p:nvSpPr>
          <p:cNvPr id="1434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D9EC1C12-EC28-2C2F-BC08-23855E7E22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3.Anywhere with Jesus I can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434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1BF5407E-EEA7-32A7-9F08-D1A08DC966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 Anywhere! anywhere!</a:t>
            </a:r>
            <a:endParaRPr lang="ko-KR" altLang="en-US" sz="1100"/>
          </a:p>
        </p:txBody>
      </p:sp>
      <p:sp>
        <p:nvSpPr>
          <p:cNvPr id="1434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1C42CC28-AD91-86DC-FC60-A4B1CEE1DC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어디든지 예수 나를 이끌면</a:t>
            </a:r>
          </a:p>
        </p:txBody>
      </p:sp>
      <p:sp>
        <p:nvSpPr>
          <p:cNvPr id="1434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02223A29-487B-5DB5-BFD6-EB369F8C0C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세상친구 모두 나를 떠나도</a:t>
            </a:r>
          </a:p>
        </p:txBody>
      </p:sp>
      <p:sp>
        <p:nvSpPr>
          <p:cNvPr id="1434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935AE569-4696-CBE3-F42E-9EF42FA401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어둔 그늘 나를 에워 쌀 때에</a:t>
            </a:r>
          </a:p>
        </p:txBody>
      </p:sp>
      <p:sp>
        <p:nvSpPr>
          <p:cNvPr id="1434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2FF26EF6-FCEF-C1E0-0ED3-612826196B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어디를 가든지 겁낼 것 없네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그림 1">
            <a:extLst>
              <a:ext uri="{FF2B5EF4-FFF2-40B4-BE49-F238E27FC236}">
                <a16:creationId xmlns:a16="http://schemas.microsoft.com/office/drawing/2014/main" id="{D4EC1CF4-C6CA-B317-482D-2010B0149D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12EE06FE-64BB-E1A0-027A-375B7FB777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1.Anywhere with Jesus I can </a:t>
            </a:r>
            <a:endParaRPr lang="ko-KR" altLang="en-US" sz="1100"/>
          </a:p>
        </p:txBody>
      </p:sp>
      <p:sp>
        <p:nvSpPr>
          <p:cNvPr id="1536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834F7D9F-8FD0-8C8C-15D8-069497F51B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2.Anywhere with Jesus I am </a:t>
            </a:r>
            <a:endParaRPr lang="ko-KR" altLang="en-US" sz="1100"/>
          </a:p>
        </p:txBody>
      </p:sp>
      <p:sp>
        <p:nvSpPr>
          <p:cNvPr id="1536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CDA8C6D4-872B-861D-A48A-443494DE3D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3.Anywhere with Jesus I can </a:t>
            </a:r>
            <a:endParaRPr lang="ko-KR" altLang="en-US" sz="1100"/>
          </a:p>
        </p:txBody>
      </p:sp>
      <p:sp>
        <p:nvSpPr>
          <p:cNvPr id="1536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BAE9CB74-1B5A-6C87-4A2C-EF100F6FCD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R. Anywhere! anywhere!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536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BF90F522-A2CD-EAB9-6B79-D4196C7778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어디든지 예수 나를 이끌면</a:t>
            </a:r>
          </a:p>
        </p:txBody>
      </p:sp>
      <p:sp>
        <p:nvSpPr>
          <p:cNvPr id="1536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994D7096-AC54-20B3-D5F2-F5C15B571D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세상친구 모두 나를 떠나도</a:t>
            </a:r>
          </a:p>
        </p:txBody>
      </p:sp>
      <p:sp>
        <p:nvSpPr>
          <p:cNvPr id="1536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B3C7A53F-17A7-7B7F-52E6-59ED0EB139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어둔 그늘 나를 에워 쌀 때에</a:t>
            </a:r>
          </a:p>
        </p:txBody>
      </p:sp>
      <p:sp>
        <p:nvSpPr>
          <p:cNvPr id="1537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2A66B30C-519A-D2ED-DCBA-9CE3305EB3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>
                <a:solidFill>
                  <a:srgbClr val="FF0000"/>
                </a:solidFill>
              </a:rPr>
              <a:t>후</a:t>
            </a:r>
            <a:r>
              <a:rPr lang="en-US" altLang="ko-KR" sz="1100">
                <a:solidFill>
                  <a:srgbClr val="FF0000"/>
                </a:solidFill>
              </a:rPr>
              <a:t>.</a:t>
            </a:r>
            <a:r>
              <a:rPr lang="ko-KR" altLang="en-US" sz="1100">
                <a:solidFill>
                  <a:srgbClr val="FF0000"/>
                </a:solidFill>
              </a:rPr>
              <a:t>어디를 가든지 겁낼 것 없네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그림 10">
            <a:extLst>
              <a:ext uri="{FF2B5EF4-FFF2-40B4-BE49-F238E27FC236}">
                <a16:creationId xmlns:a16="http://schemas.microsoft.com/office/drawing/2014/main" id="{D6ECF57C-3597-2CB1-3F55-C031E6AA09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8B13D53C-E6DC-6461-7944-72749869BC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1.Anywhere with Jesus I can </a:t>
            </a:r>
            <a:endParaRPr lang="ko-KR" altLang="en-US" sz="1100"/>
          </a:p>
        </p:txBody>
      </p:sp>
      <p:sp>
        <p:nvSpPr>
          <p:cNvPr id="1638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099AF38D-10B3-80B1-B2F5-1463655748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2.Anywhere with Jesus I am </a:t>
            </a:r>
            <a:endParaRPr lang="ko-KR" altLang="en-US" sz="1100"/>
          </a:p>
        </p:txBody>
      </p:sp>
      <p:sp>
        <p:nvSpPr>
          <p:cNvPr id="1638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0F28E4C4-9D4F-5CD8-41ED-3D542965B2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3.Anywhere with Jesus I can </a:t>
            </a:r>
            <a:endParaRPr lang="ko-KR" altLang="en-US" sz="1100"/>
          </a:p>
        </p:txBody>
      </p:sp>
      <p:sp>
        <p:nvSpPr>
          <p:cNvPr id="1639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DF6506D1-782C-7D5F-6F9B-1E1ADE0594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R. Anywhere! anywhere!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639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FC60BDB0-4A82-990F-3176-333AC2DB2B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어디든지 예수 나를 이끌면</a:t>
            </a:r>
          </a:p>
        </p:txBody>
      </p:sp>
      <p:sp>
        <p:nvSpPr>
          <p:cNvPr id="1639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ACD1CBCB-99A2-EFD3-F125-E5ABB38627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세상친구 모두 나를 떠나도</a:t>
            </a:r>
          </a:p>
        </p:txBody>
      </p:sp>
      <p:sp>
        <p:nvSpPr>
          <p:cNvPr id="1639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734FEA6A-54E6-A092-C8D0-B1E9763EE0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어둔 그늘 나를 에워 쌀 때에</a:t>
            </a:r>
          </a:p>
        </p:txBody>
      </p:sp>
      <p:sp>
        <p:nvSpPr>
          <p:cNvPr id="1639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4688B941-0ABF-C492-1483-F36DD92583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>
                <a:solidFill>
                  <a:srgbClr val="FF0000"/>
                </a:solidFill>
              </a:rPr>
              <a:t>후</a:t>
            </a:r>
            <a:r>
              <a:rPr lang="en-US" altLang="ko-KR" sz="1100">
                <a:solidFill>
                  <a:srgbClr val="FF0000"/>
                </a:solidFill>
              </a:rPr>
              <a:t>.</a:t>
            </a:r>
            <a:r>
              <a:rPr lang="ko-KR" altLang="en-US" sz="1100">
                <a:solidFill>
                  <a:srgbClr val="FF0000"/>
                </a:solidFill>
              </a:rPr>
              <a:t>어디를 가든지 겁낼 것 없네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그림 1">
            <a:extLst>
              <a:ext uri="{FF2B5EF4-FFF2-40B4-BE49-F238E27FC236}">
                <a16:creationId xmlns:a16="http://schemas.microsoft.com/office/drawing/2014/main" id="{973431FA-15B1-D73C-6637-06D905CAE3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B52243DA-27EE-745D-4CC4-39383E19DD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어디든지 예수 나를 이끌면</a:t>
            </a:r>
          </a:p>
        </p:txBody>
      </p:sp>
      <p:sp>
        <p:nvSpPr>
          <p:cNvPr id="205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ED8B1B49-DA58-745D-33FE-92402D0262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세상 친구 모두 나를 떠나도</a:t>
            </a:r>
          </a:p>
        </p:txBody>
      </p:sp>
      <p:sp>
        <p:nvSpPr>
          <p:cNvPr id="205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31F23EFC-ADB1-B349-E85E-FEB16BB9F8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어둔 그늘 나를 에워쌀 때에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>
            <a:extLst>
              <a:ext uri="{FF2B5EF4-FFF2-40B4-BE49-F238E27FC236}">
                <a16:creationId xmlns:a16="http://schemas.microsoft.com/office/drawing/2014/main" id="{BA7F4ECA-B872-52C8-7B3F-7B98C104B1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56720272-ABDB-E586-B3A9-5591B64DCD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어디든지 예수 나를 이끌면</a:t>
            </a:r>
          </a:p>
        </p:txBody>
      </p:sp>
      <p:sp>
        <p:nvSpPr>
          <p:cNvPr id="307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5141E03B-20ED-44EB-243B-CAD03B82B5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세상 친구 모두 나를 떠나도</a:t>
            </a:r>
          </a:p>
        </p:txBody>
      </p:sp>
      <p:sp>
        <p:nvSpPr>
          <p:cNvPr id="307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B25674CE-6298-0C9E-3D92-9653374040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어둔 그늘 나를 에워쌀 때에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>
            <a:extLst>
              <a:ext uri="{FF2B5EF4-FFF2-40B4-BE49-F238E27FC236}">
                <a16:creationId xmlns:a16="http://schemas.microsoft.com/office/drawing/2014/main" id="{D76D0E10-641C-792D-12F9-B07A6C9E4F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C927E831-82FC-8EDA-F937-43F4EB68F4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어디든지 예수 나를 이끌면</a:t>
            </a:r>
          </a:p>
        </p:txBody>
      </p:sp>
      <p:sp>
        <p:nvSpPr>
          <p:cNvPr id="410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D51D5FDD-0FA5-2335-E268-EE656FDE21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세상 친구 모두 나를 떠나도</a:t>
            </a:r>
          </a:p>
        </p:txBody>
      </p:sp>
      <p:sp>
        <p:nvSpPr>
          <p:cNvPr id="410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D6A022EB-A012-0433-25A4-90B53B86DE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어둔 그늘 나를 에워쌀 때에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>
            <a:extLst>
              <a:ext uri="{FF2B5EF4-FFF2-40B4-BE49-F238E27FC236}">
                <a16:creationId xmlns:a16="http://schemas.microsoft.com/office/drawing/2014/main" id="{E904463F-5886-4A4E-A085-C7047F3C68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425B4FEB-E35A-A2A8-9405-9A30D25CCC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어디든지 예수 나를 이끌면</a:t>
            </a:r>
          </a:p>
        </p:txBody>
      </p:sp>
      <p:sp>
        <p:nvSpPr>
          <p:cNvPr id="512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333463A5-68E2-1199-D7DB-0E267C49B7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세상 친구 모두 나를 떠나도</a:t>
            </a:r>
          </a:p>
        </p:txBody>
      </p:sp>
      <p:sp>
        <p:nvSpPr>
          <p:cNvPr id="512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4A925E00-9B57-6D17-4580-9B21A05A50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어둔 그늘 나를 에워쌀 때에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2">
            <a:extLst>
              <a:ext uri="{FF2B5EF4-FFF2-40B4-BE49-F238E27FC236}">
                <a16:creationId xmlns:a16="http://schemas.microsoft.com/office/drawing/2014/main" id="{6683E967-22D9-7B53-B601-0DA3C26CE6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0A735DC7-07E3-B059-A439-A1F2673DBD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1.Anywhere with Jesus I can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3076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248F1768-D518-9B3A-E057-4F091A6FF3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2.Anywhere with Jesus I am </a:t>
            </a:r>
            <a:endParaRPr lang="ko-KR" altLang="en-US" sz="1100"/>
          </a:p>
        </p:txBody>
      </p:sp>
      <p:sp>
        <p:nvSpPr>
          <p:cNvPr id="3077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E4E5C171-1D13-4910-6716-415EB58A97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3.Anywhere with Jesus I can </a:t>
            </a:r>
            <a:endParaRPr lang="ko-KR" altLang="en-US" sz="1100"/>
          </a:p>
        </p:txBody>
      </p:sp>
      <p:sp>
        <p:nvSpPr>
          <p:cNvPr id="3078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17CAD11A-FB9F-B359-E9E9-62356636B5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 Anywhere! anywhere!</a:t>
            </a:r>
            <a:endParaRPr lang="ko-KR" altLang="en-US" sz="1100"/>
          </a:p>
        </p:txBody>
      </p:sp>
      <p:sp>
        <p:nvSpPr>
          <p:cNvPr id="3079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48D69D88-3CF3-5019-A8DB-E8453EEB0E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어디든지 예수 나를 이끌면</a:t>
            </a:r>
          </a:p>
        </p:txBody>
      </p:sp>
      <p:sp>
        <p:nvSpPr>
          <p:cNvPr id="3080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EADC5368-F27E-66BD-3BAA-3C8ED77F26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세상친구 모두 나를 떠나도</a:t>
            </a:r>
          </a:p>
        </p:txBody>
      </p:sp>
      <p:sp>
        <p:nvSpPr>
          <p:cNvPr id="3081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39A3E94B-7C13-65A7-233D-2714F5AD08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어둔 그늘 나를 에워 쌀 때에</a:t>
            </a:r>
          </a:p>
        </p:txBody>
      </p:sp>
      <p:sp>
        <p:nvSpPr>
          <p:cNvPr id="3082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35AF96C6-244C-BA0D-0F57-F576E089DE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어디를 가든지 겁낼 것 없네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>
            <a:extLst>
              <a:ext uri="{FF2B5EF4-FFF2-40B4-BE49-F238E27FC236}">
                <a16:creationId xmlns:a16="http://schemas.microsoft.com/office/drawing/2014/main" id="{F7AC3676-830A-C4C9-D020-392FE2E6FD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BE11A371-248D-7898-EB48-D6D73A222C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어디든지 예수 나를 이끌면</a:t>
            </a:r>
          </a:p>
        </p:txBody>
      </p:sp>
      <p:sp>
        <p:nvSpPr>
          <p:cNvPr id="614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8484FB73-AA7A-954D-EA4B-661C267664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세상 친구 모두 나를 떠나도</a:t>
            </a:r>
          </a:p>
        </p:txBody>
      </p:sp>
      <p:sp>
        <p:nvSpPr>
          <p:cNvPr id="614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C1E0ADAE-8109-E1EB-3CD2-4AE8E066FC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어둔 그늘 나를 에워쌀 때에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>
            <a:extLst>
              <a:ext uri="{FF2B5EF4-FFF2-40B4-BE49-F238E27FC236}">
                <a16:creationId xmlns:a16="http://schemas.microsoft.com/office/drawing/2014/main" id="{BA557AA0-4128-47A8-1EA1-B290DC0764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B625CA86-5256-FE09-A8EE-1E6E68B9B9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어디든지 예수 나를 이끌면</a:t>
            </a:r>
          </a:p>
        </p:txBody>
      </p:sp>
      <p:sp>
        <p:nvSpPr>
          <p:cNvPr id="717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79241DD3-2D77-F16F-6C58-C6EC30759C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세상 친구 모두 나를 떠나도</a:t>
            </a:r>
          </a:p>
        </p:txBody>
      </p:sp>
      <p:sp>
        <p:nvSpPr>
          <p:cNvPr id="717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282A59E5-94DE-EF4C-9FED-16EC0F4041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어둔 그늘 나를 에워쌀 때에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1">
            <a:extLst>
              <a:ext uri="{FF2B5EF4-FFF2-40B4-BE49-F238E27FC236}">
                <a16:creationId xmlns:a16="http://schemas.microsoft.com/office/drawing/2014/main" id="{47EE2472-2925-A45F-8AA2-DB84CFD466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863AE3C7-77D8-E169-DAD7-1C4507C71E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어디든지 예수 나를 이끌면</a:t>
            </a:r>
          </a:p>
        </p:txBody>
      </p:sp>
      <p:sp>
        <p:nvSpPr>
          <p:cNvPr id="819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D0716F2A-32A7-08EC-037E-66213BE289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세상 친구 모두 나를 떠나도</a:t>
            </a:r>
          </a:p>
        </p:txBody>
      </p:sp>
      <p:sp>
        <p:nvSpPr>
          <p:cNvPr id="819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4958CBE7-2960-7C48-024D-C655A08EEB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어둔 그늘 나를 에워쌀 때에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1">
            <a:extLst>
              <a:ext uri="{FF2B5EF4-FFF2-40B4-BE49-F238E27FC236}">
                <a16:creationId xmlns:a16="http://schemas.microsoft.com/office/drawing/2014/main" id="{A0CA0046-1BDA-4992-161B-C152B848DE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83D7F326-7739-7F45-8DC7-2815A36F71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어디든지 예수 나를 이끌면</a:t>
            </a:r>
          </a:p>
        </p:txBody>
      </p:sp>
      <p:sp>
        <p:nvSpPr>
          <p:cNvPr id="922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B11D7589-62CA-A3B0-AC1E-F484B57A30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세상 친구 모두 나를 떠나도</a:t>
            </a:r>
          </a:p>
        </p:txBody>
      </p:sp>
      <p:sp>
        <p:nvSpPr>
          <p:cNvPr id="922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7E28D253-47F1-16F7-93F9-EEC5E987B3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어둔 그늘 나를 에워쌀 때에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그림 1">
            <a:extLst>
              <a:ext uri="{FF2B5EF4-FFF2-40B4-BE49-F238E27FC236}">
                <a16:creationId xmlns:a16="http://schemas.microsoft.com/office/drawing/2014/main" id="{4B15B7E4-0900-760C-09CD-EC3075DCB9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35DC80E7-AD22-FF6C-EB50-FEAA791EA7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어디든지 예수 나를 이끌면</a:t>
            </a:r>
          </a:p>
        </p:txBody>
      </p:sp>
      <p:sp>
        <p:nvSpPr>
          <p:cNvPr id="1024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7FB8E6C8-DB8D-E38E-E699-4E17D16D71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세상 친구 모두 나를 떠나도</a:t>
            </a:r>
          </a:p>
        </p:txBody>
      </p:sp>
      <p:sp>
        <p:nvSpPr>
          <p:cNvPr id="1024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8A347CCA-DF09-67B2-F22C-D548C0421D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어둔 그늘 나를 에워쌀 때에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2">
            <a:extLst>
              <a:ext uri="{FF2B5EF4-FFF2-40B4-BE49-F238E27FC236}">
                <a16:creationId xmlns:a16="http://schemas.microsoft.com/office/drawing/2014/main" id="{A6863998-E269-4FA6-3A18-3E9B743F1A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E1214A66-130B-D2EB-9E5A-145E87D87C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1.Anywhere with Jesus I can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4100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AD442FC8-AF94-1EB7-6661-33BE62635C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2.Anywhere with Jesus I am </a:t>
            </a:r>
            <a:endParaRPr lang="ko-KR" altLang="en-US" sz="1100"/>
          </a:p>
        </p:txBody>
      </p:sp>
      <p:sp>
        <p:nvSpPr>
          <p:cNvPr id="4101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5FA8E7C9-B5F0-2AD8-B4ED-459065CA6E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3.Anywhere with Jesus I can </a:t>
            </a:r>
            <a:endParaRPr lang="ko-KR" altLang="en-US" sz="1100"/>
          </a:p>
        </p:txBody>
      </p:sp>
      <p:sp>
        <p:nvSpPr>
          <p:cNvPr id="4102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08CD2168-D764-EE90-4A73-DCA56847C7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 Anywhere! anywhere!</a:t>
            </a:r>
            <a:endParaRPr lang="ko-KR" altLang="en-US" sz="1100"/>
          </a:p>
        </p:txBody>
      </p:sp>
      <p:sp>
        <p:nvSpPr>
          <p:cNvPr id="4103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E6716AFD-7484-F136-FB94-ADF0A6F1BC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어디든지 예수 나를 이끌면</a:t>
            </a:r>
          </a:p>
        </p:txBody>
      </p:sp>
      <p:sp>
        <p:nvSpPr>
          <p:cNvPr id="4104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04FD360C-B5E6-DD73-7AEF-F5927F9CBA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세상친구 모두 나를 떠나도</a:t>
            </a:r>
          </a:p>
        </p:txBody>
      </p:sp>
      <p:sp>
        <p:nvSpPr>
          <p:cNvPr id="4105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24FBDCD1-3612-CDEB-831A-01BE18B438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어둔 그늘 나를 에워 쌀 때에</a:t>
            </a:r>
          </a:p>
        </p:txBody>
      </p:sp>
      <p:sp>
        <p:nvSpPr>
          <p:cNvPr id="4106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6F3E8736-3302-6223-158E-333618D655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어디를 가든지 겁낼 것 없네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>
            <a:extLst>
              <a:ext uri="{FF2B5EF4-FFF2-40B4-BE49-F238E27FC236}">
                <a16:creationId xmlns:a16="http://schemas.microsoft.com/office/drawing/2014/main" id="{A7FC3B02-B67A-3373-457E-B63CBE60DD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53CFE330-028B-3E36-1D5E-0C0EAF6A57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1.Anywhere with Jesus I can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5124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731DFA29-D7E0-CC5D-A679-D9C85A3C97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2.Anywhere with Jesus I am </a:t>
            </a:r>
            <a:endParaRPr lang="ko-KR" altLang="en-US" sz="1100"/>
          </a:p>
        </p:txBody>
      </p:sp>
      <p:sp>
        <p:nvSpPr>
          <p:cNvPr id="5125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A77BFFDA-32C3-4C40-ED58-02A7D1B08C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3.Anywhere with Jesus I can </a:t>
            </a:r>
            <a:endParaRPr lang="ko-KR" altLang="en-US" sz="1100"/>
          </a:p>
        </p:txBody>
      </p:sp>
      <p:sp>
        <p:nvSpPr>
          <p:cNvPr id="5126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A8E144AF-C6FC-D365-B906-DAB8390EDD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 Anywhere! anywhere!</a:t>
            </a:r>
            <a:endParaRPr lang="ko-KR" altLang="en-US" sz="1100"/>
          </a:p>
        </p:txBody>
      </p:sp>
      <p:sp>
        <p:nvSpPr>
          <p:cNvPr id="5127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A48676E6-57BE-E098-9540-C70A7B9F6F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어디든지 예수 나를 이끌면</a:t>
            </a:r>
          </a:p>
        </p:txBody>
      </p:sp>
      <p:sp>
        <p:nvSpPr>
          <p:cNvPr id="5128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DEDA47AB-BF80-C0FF-6C74-86A0138398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세상친구 모두 나를 떠나도</a:t>
            </a:r>
          </a:p>
        </p:txBody>
      </p:sp>
      <p:sp>
        <p:nvSpPr>
          <p:cNvPr id="5129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154B92CF-AA6B-7001-8881-54C843AD51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어둔 그늘 나를 에워 쌀 때에</a:t>
            </a:r>
          </a:p>
        </p:txBody>
      </p:sp>
      <p:sp>
        <p:nvSpPr>
          <p:cNvPr id="5130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A1208418-8F14-6894-E553-8B00B1FDDA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어디를 가든지 겁낼 것 없네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0">
            <a:extLst>
              <a:ext uri="{FF2B5EF4-FFF2-40B4-BE49-F238E27FC236}">
                <a16:creationId xmlns:a16="http://schemas.microsoft.com/office/drawing/2014/main" id="{C6B6CA4C-3A3F-E29A-745A-90DD4044BA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DC941633-FFF9-FC29-C16D-6820FEEE40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1.Anywhere with Jesus I can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6148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E6B44ACF-CC50-D20B-085D-A326B1DDBB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2.Anywhere with Jesus I am </a:t>
            </a:r>
            <a:endParaRPr lang="ko-KR" altLang="en-US" sz="1100"/>
          </a:p>
        </p:txBody>
      </p:sp>
      <p:sp>
        <p:nvSpPr>
          <p:cNvPr id="6149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54ABDA6F-9DD0-99E0-F02B-7E07A7E0D1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3.Anywhere with Jesus I can </a:t>
            </a:r>
            <a:endParaRPr lang="ko-KR" altLang="en-US" sz="1100"/>
          </a:p>
        </p:txBody>
      </p:sp>
      <p:sp>
        <p:nvSpPr>
          <p:cNvPr id="6150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9842A26E-4E75-7299-4D33-4EA63A23B7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 Anywhere! anywhere!</a:t>
            </a:r>
            <a:endParaRPr lang="ko-KR" altLang="en-US" sz="1100"/>
          </a:p>
        </p:txBody>
      </p:sp>
      <p:sp>
        <p:nvSpPr>
          <p:cNvPr id="6151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2E927413-527C-F949-B1DC-4BFD17EE9A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어디든지 예수 나를 이끌면</a:t>
            </a:r>
          </a:p>
        </p:txBody>
      </p:sp>
      <p:sp>
        <p:nvSpPr>
          <p:cNvPr id="6152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69776535-D57A-F831-5F09-B1DC24B976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세상친구 모두 나를 떠나도</a:t>
            </a:r>
          </a:p>
        </p:txBody>
      </p:sp>
      <p:sp>
        <p:nvSpPr>
          <p:cNvPr id="6153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373FB3A6-1764-0A4B-3B06-42A4AF6F04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어둔 그늘 나를 에워 쌀 때에</a:t>
            </a:r>
          </a:p>
        </p:txBody>
      </p:sp>
      <p:sp>
        <p:nvSpPr>
          <p:cNvPr id="6154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E77C2E32-14A1-AC9D-4739-F0D97101CA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어디를 가든지 겁낼 것 없네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>
            <a:extLst>
              <a:ext uri="{FF2B5EF4-FFF2-40B4-BE49-F238E27FC236}">
                <a16:creationId xmlns:a16="http://schemas.microsoft.com/office/drawing/2014/main" id="{E6B38EFD-24EA-6463-4859-1855009FF4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C0E276C2-DE4F-B50A-4AC4-64F0656118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1.Anywhere with Jesus I can </a:t>
            </a:r>
            <a:endParaRPr lang="ko-KR" altLang="en-US" sz="1100"/>
          </a:p>
        </p:txBody>
      </p:sp>
      <p:sp>
        <p:nvSpPr>
          <p:cNvPr id="7172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7B567716-874A-76EA-C5E4-049730EFEB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2.Anywhere with Jesus I am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7173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FA4B634A-DE6C-D392-6AC3-E7A99AB160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3.Anywhere with Jesus I can </a:t>
            </a:r>
            <a:endParaRPr lang="ko-KR" altLang="en-US" sz="1100"/>
          </a:p>
        </p:txBody>
      </p:sp>
      <p:sp>
        <p:nvSpPr>
          <p:cNvPr id="7174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7458D5B2-16B9-5470-BDC7-B9341A57C1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 Anywhere! anywhere!</a:t>
            </a:r>
            <a:endParaRPr lang="ko-KR" altLang="en-US" sz="1100"/>
          </a:p>
        </p:txBody>
      </p:sp>
      <p:sp>
        <p:nvSpPr>
          <p:cNvPr id="7175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A24C02AB-4B2C-DACD-457E-F6860AD683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어디든지 예수 나를 이끌면</a:t>
            </a:r>
          </a:p>
        </p:txBody>
      </p:sp>
      <p:sp>
        <p:nvSpPr>
          <p:cNvPr id="7176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93CCD1FA-FC31-3C4B-F45B-30A2F2217C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세상친구 모두 나를 떠나도</a:t>
            </a:r>
          </a:p>
        </p:txBody>
      </p:sp>
      <p:sp>
        <p:nvSpPr>
          <p:cNvPr id="7177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3D44510F-ED36-E000-3D24-59B4D93F6D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어둔 그늘 나를 에워 쌀 때에</a:t>
            </a:r>
          </a:p>
        </p:txBody>
      </p:sp>
      <p:sp>
        <p:nvSpPr>
          <p:cNvPr id="7178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6A4882C2-B5EB-B54F-BE0A-53F2715BCC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어디를 가든지 겁낼 것 없네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1">
            <a:extLst>
              <a:ext uri="{FF2B5EF4-FFF2-40B4-BE49-F238E27FC236}">
                <a16:creationId xmlns:a16="http://schemas.microsoft.com/office/drawing/2014/main" id="{0E964406-65B1-621A-7667-66AA16242E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526925D1-356C-5762-03BD-277BD42E64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1.Anywhere with Jesus I can </a:t>
            </a:r>
            <a:endParaRPr lang="ko-KR" altLang="en-US" sz="1100"/>
          </a:p>
        </p:txBody>
      </p:sp>
      <p:sp>
        <p:nvSpPr>
          <p:cNvPr id="8196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F6E52C44-09FA-897B-C15E-C755BDBB1F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2.Anywhere with Jesus I am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8197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F29EE8C4-89B4-FD08-264E-7ED2BB1A0C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3.Anywhere with Jesus I can </a:t>
            </a:r>
            <a:endParaRPr lang="ko-KR" altLang="en-US" sz="1100"/>
          </a:p>
        </p:txBody>
      </p:sp>
      <p:sp>
        <p:nvSpPr>
          <p:cNvPr id="8198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B151B4B8-7139-3908-CAD9-EC1E297122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 Anywhere! anywhere!</a:t>
            </a:r>
            <a:endParaRPr lang="ko-KR" altLang="en-US" sz="1100"/>
          </a:p>
        </p:txBody>
      </p:sp>
      <p:sp>
        <p:nvSpPr>
          <p:cNvPr id="8199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D89B2ACF-3D7D-168F-F2D5-21109B2A75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어디든지 예수 나를 이끌면</a:t>
            </a:r>
          </a:p>
        </p:txBody>
      </p:sp>
      <p:sp>
        <p:nvSpPr>
          <p:cNvPr id="8200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FECDD3C6-69EC-CAFB-DE0D-D3DCCE7E98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세상친구 모두 나를 떠나도</a:t>
            </a:r>
          </a:p>
        </p:txBody>
      </p:sp>
      <p:sp>
        <p:nvSpPr>
          <p:cNvPr id="8201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C29CBDEF-D707-F12A-6EEC-B100BCB213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어둔 그늘 나를 에워 쌀 때에</a:t>
            </a:r>
          </a:p>
        </p:txBody>
      </p:sp>
      <p:sp>
        <p:nvSpPr>
          <p:cNvPr id="8202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927F3467-CBB0-ADA7-99C8-53E2CC8642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어디를 가든지 겁낼 것 없네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1">
            <a:extLst>
              <a:ext uri="{FF2B5EF4-FFF2-40B4-BE49-F238E27FC236}">
                <a16:creationId xmlns:a16="http://schemas.microsoft.com/office/drawing/2014/main" id="{5D33EC10-6364-37C3-D1F4-27D2F162D8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B177973A-90F6-8E29-DA4A-0D289874CD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1.Anywhere with Jesus I can </a:t>
            </a:r>
            <a:endParaRPr lang="ko-KR" altLang="en-US" sz="1100"/>
          </a:p>
        </p:txBody>
      </p:sp>
      <p:sp>
        <p:nvSpPr>
          <p:cNvPr id="9220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D343D5EA-0AB3-31FB-8C28-FC87C4616D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2.Anywhere with Jesus I am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9221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0E1B45AF-48FB-CD1B-EEC1-1E401AC7B7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3.Anywhere with Jesus I can </a:t>
            </a:r>
            <a:endParaRPr lang="ko-KR" altLang="en-US" sz="1100"/>
          </a:p>
        </p:txBody>
      </p:sp>
      <p:sp>
        <p:nvSpPr>
          <p:cNvPr id="9222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236EFB24-9FA2-6935-04E1-7B862BF58F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 Anywhere! anywhere!</a:t>
            </a:r>
            <a:endParaRPr lang="ko-KR" altLang="en-US" sz="1100"/>
          </a:p>
        </p:txBody>
      </p:sp>
      <p:sp>
        <p:nvSpPr>
          <p:cNvPr id="9223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3BFD6FCD-318F-09A8-47D4-9C203B35F9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어디든지 예수 나를 이끌면</a:t>
            </a:r>
          </a:p>
        </p:txBody>
      </p:sp>
      <p:sp>
        <p:nvSpPr>
          <p:cNvPr id="9224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66DD1D3F-AC0B-5778-A827-BA2B056854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세상친구 모두 나를 떠나도</a:t>
            </a:r>
          </a:p>
        </p:txBody>
      </p:sp>
      <p:sp>
        <p:nvSpPr>
          <p:cNvPr id="9225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C8E7362F-AD4F-32FD-9913-940C7D1653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어둔 그늘 나를 에워 쌀 때에</a:t>
            </a:r>
          </a:p>
        </p:txBody>
      </p:sp>
      <p:sp>
        <p:nvSpPr>
          <p:cNvPr id="9226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9146393E-8F73-E76A-3CFF-330B88D6A1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어디를 가든지 겁낼 것 없네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그림 1">
            <a:extLst>
              <a:ext uri="{FF2B5EF4-FFF2-40B4-BE49-F238E27FC236}">
                <a16:creationId xmlns:a16="http://schemas.microsoft.com/office/drawing/2014/main" id="{B9C67D17-8889-962D-A455-D19823DB96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34EC9F06-6BE3-CBFF-0071-A1BE16C1EE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1.Anywhere with Jesus I can </a:t>
            </a:r>
            <a:endParaRPr lang="ko-KR" altLang="en-US" sz="1100"/>
          </a:p>
        </p:txBody>
      </p:sp>
      <p:sp>
        <p:nvSpPr>
          <p:cNvPr id="10244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7F90481A-2B5C-6E18-7163-DFD95A9E44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2.Anywhere with Jesus I am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0245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0BDBF19C-5283-D951-DF2C-BE6028C061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3.Anywhere with Jesus I can </a:t>
            </a:r>
            <a:endParaRPr lang="ko-KR" altLang="en-US" sz="1100"/>
          </a:p>
        </p:txBody>
      </p:sp>
      <p:sp>
        <p:nvSpPr>
          <p:cNvPr id="10246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1D212B8C-24A3-C47B-FFB4-02E662BC3D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 Anywhere! anywhere!</a:t>
            </a:r>
            <a:endParaRPr lang="ko-KR" altLang="en-US" sz="1100"/>
          </a:p>
        </p:txBody>
      </p:sp>
      <p:sp>
        <p:nvSpPr>
          <p:cNvPr id="10247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605D270A-F285-7F39-7636-CAB146B318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어디든지 예수 나를 이끌면</a:t>
            </a:r>
          </a:p>
        </p:txBody>
      </p:sp>
      <p:sp>
        <p:nvSpPr>
          <p:cNvPr id="10248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2865D0BB-5F15-2494-B69E-44713F9F9D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세상친구 모두 나를 떠나도</a:t>
            </a:r>
          </a:p>
        </p:txBody>
      </p:sp>
      <p:sp>
        <p:nvSpPr>
          <p:cNvPr id="10249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092834E3-F66F-BB3A-EF62-EF98288779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어둔 그늘 나를 에워 쌀 때에</a:t>
            </a:r>
          </a:p>
        </p:txBody>
      </p:sp>
      <p:sp>
        <p:nvSpPr>
          <p:cNvPr id="10250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441CD985-66DA-BF58-CAE6-8EBF054BD5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어디를 가든지 겁낼 것 없네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990</Words>
  <Application>Microsoft Office PowerPoint</Application>
  <PresentationFormat>On-screen Show (4:3)</PresentationFormat>
  <Paragraphs>147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굴림</vt:lpstr>
      <vt:lpstr>Arial</vt:lpstr>
      <vt:lpstr>맑은 고딕</vt:lpstr>
      <vt:lpstr>기본 디자인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KOREA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All user</dc:creator>
  <cp:lastModifiedBy>HaSol Im</cp:lastModifiedBy>
  <cp:revision>28</cp:revision>
  <dcterms:created xsi:type="dcterms:W3CDTF">2014-07-22T01:22:16Z</dcterms:created>
  <dcterms:modified xsi:type="dcterms:W3CDTF">2025-07-20T13:06:57Z</dcterms:modified>
</cp:coreProperties>
</file>