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C65D4-5530-42C1-9B0F-75206A56AE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044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C2C4B-6CAB-42B0-A732-091B9B85F4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4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DE3D2-62D9-411F-AA0E-2112528136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837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14469-918B-4D6A-A2C7-5F38244F92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176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1D33C-CD45-4982-B9E6-01A6BBB83D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41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7371-DFFF-43E1-801C-CE0D360394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396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45E0B-8C22-4381-9E54-CF5C9A98F5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11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CA2DD-4771-48A7-987D-02572FC59E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664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6B768-8BDB-4D1A-8ED1-80DC026818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7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63568-A08C-404A-9A12-8979302265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919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62001-67E0-4248-9238-BB1E74B193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01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E43A28D-0BC7-4182-AB81-9C1F598B15C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주여 날 붙드사 주께로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내가 살 동안에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내가 살 동안에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내가 살 동안에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1.Nearer, still nearer, close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주여 날 붙드사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1.Nearer, still nearer, close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주여 날 붙드사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33208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1.Nearer, still nearer, close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주여 날 붙드사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42785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1.Nearer, still nearer, close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주여 날 붙드사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184817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1.Nearer, still nearer, close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주여 날 붙드사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27410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2.Nearer, still nearer, nothing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봉헌할 물건 나 없어도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57211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2.Nearer, still nearer, nothing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봉헌할 물건 나 없어도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67962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주여 날 붙드사 주께로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2.Nearer, still nearer, nothing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봉헌할 물건 나 없어도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31140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2.Nearer, still nearer, nothing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봉헌할 물건 나 없어도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21436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2.Nearer, still nearer, nothing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봉헌할 물건 나 없어도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299599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3.Nearer, still nearer, Lord,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간악한 마귀 날 꾀어도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256044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3.Nearer, still nearer, Lord,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간악한 마귀 날 꾀어도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39248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3.Nearer, still nearer, Lord,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간악한 마귀 날 꾀어도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39221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3.Nearer, still nearer, Lord,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간악한 마귀 날 꾀어도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296498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3.Nearer, still nearer, Lord,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4.Nearer, still nearer, while life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간악한 마귀 날 꾀어도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992494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4.Nearer, still nearer, while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2898376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4.Nearer, still nearer, while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427116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귀하신 주여 날 붙드사 주께로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4.Nearer, still nearer, while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271959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4.Nearer, still nearer, while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204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204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204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1420326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1.Nearer, still nearer, close to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2.Nearer, still nearer, nothing I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3.Nearer, still nearer, Lord, to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4.Nearer, still nearer, while life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</a:t>
            </a:r>
          </a:p>
        </p:txBody>
      </p:sp>
      <p:sp>
        <p:nvSpPr>
          <p:cNvPr id="215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</a:t>
            </a:r>
          </a:p>
        </p:txBody>
      </p:sp>
      <p:sp>
        <p:nvSpPr>
          <p:cNvPr id="215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</a:t>
            </a:r>
          </a:p>
        </p:txBody>
      </p:sp>
      <p:sp>
        <p:nvSpPr>
          <p:cNvPr id="215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내가 살 동안에</a:t>
            </a:r>
          </a:p>
        </p:txBody>
      </p:sp>
    </p:spTree>
    <p:extLst>
      <p:ext uri="{BB962C8B-B14F-4D97-AF65-F5344CB8AC3E}">
        <p14:creationId xmlns:p14="http://schemas.microsoft.com/office/powerpoint/2010/main" val="8746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봉헌할 물건 나 없어도 날마다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봉헌할 물건 나 없어도 날마다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봉헌할 물건 나 없어도 날마다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간악한 마귀 날 꾀어도 주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간악한 마귀 날 꾀어도 주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간악한 마귀 날 꾀어도 주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귀하신 주여 날 붙드사 주께로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봉헌할 물건 나 없어도 날마다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간악한 마귀 날 꾀어도 주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내가 살 동안에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1416</Words>
  <Application>Microsoft Office PowerPoint</Application>
  <PresentationFormat>On-screen Show (4:3)</PresentationFormat>
  <Paragraphs>208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2022-12-04T15:31:46Z</dcterms:modified>
</cp:coreProperties>
</file>