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56" r:id="rId10"/>
    <p:sldId id="257" r:id="rId11"/>
    <p:sldId id="258" r:id="rId12"/>
    <p:sldId id="259" r:id="rId13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424장" id="{A2199224-2B89-4765-86A7-0C326F5816F8}">
          <p14:sldIdLst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</p14:sldIdLst>
        </p14:section>
        <p14:section name="새찬송가 424장" id="{70DBC807-6376-41F6-8D4C-ECF3AD06DE01}">
          <p14:sldIdLst>
            <p14:sldId id="256"/>
            <p14:sldId id="257"/>
            <p14:sldId id="258"/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A67BB01-6B50-5608-182E-27203C88C1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C76A93-E6B7-AE39-8F40-8DC3C8EF01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8448656-4BB0-1C5C-0A26-24106FA512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DEBA97-7041-4AEA-92A8-F4F335443B6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9161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E6ABFF-6F1A-3C62-8B8D-E4D1AAB1C0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234EEB-0357-1591-006A-56B79F0D74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9DF4A6-95DF-7FC5-C3E4-F981A1FAB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17526E-BD2E-4975-95C0-882A3122003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2870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585C89D-9CDC-8C44-5A07-1016844F4E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81B0BA1-C92C-EE31-302B-437178860D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EB11AC0-7120-5086-B64B-5592397D36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6AC600-A48E-4069-BD28-09B072E5BB3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5757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947D91-53F8-AE17-85D6-B9307D628B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028764-364D-9CE8-71FC-72010978FA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8C226E-A8B8-BE2F-7E03-223904DB93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45206F-3785-4B91-A053-F72A19F4F80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50377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C34632-EF74-9ABA-6E28-C948AC7131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3F6EB1-C60C-FAAD-9F4D-F9A69A76FF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9B162C-6429-3C0A-AB4C-5B165A58ED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A95463-11D3-4055-9618-C8BCE550CA4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49680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E836E6-C7C6-6B3F-E97A-86475615DE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401CD4-BF9E-D198-4948-8283775F96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46819A-E390-6038-177A-2E0B0CC608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B29A08-C443-45BA-8234-4905363EF15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4008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2213D9D-9C59-57FA-1D24-0714BE388B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C549ED5-96A2-D2BE-D623-733792E8C4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C997781-2756-FA15-7A4B-D89DAF432D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76ED07-E5D4-4565-A83D-F074C469F4F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45578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D3DE8D2-2C85-1B54-A1F2-5E78A0CDA9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6617139-5FFD-4AA8-A0AB-367B93DB13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6F386B3-4094-B190-0189-8E433D70C0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A7DA31-BD11-49F8-A3C3-A54545CD4C5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60662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9841862-030D-2C9E-F1ED-89971DE699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8247870-5EBC-BA88-17BE-1D00B73D03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17454D1-34EA-DC9B-D3B9-C9313F062B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5C6536-D625-4837-A070-19880B815C8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31617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479D10-9B90-B0CD-A958-F93F00A179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DFBD2B-EFCE-B2BF-ECC4-D0B97658C5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12A285-ED3C-08A4-C801-221C3044DE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A468E3-1418-49A2-BFC2-66BF445A397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08535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0CFBEB-D977-98ED-638F-9E909F5BFE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7C6FDA-AFF6-0A1E-3958-39FF1F7787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2C457D-5555-B9D5-9393-B96FE81F49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7F3C32-306A-4DA4-8170-480E6C4DB19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48569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1D893E2-DB3D-6C13-795F-95D624E550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CFCB734-798D-2079-FA4E-3A1994386B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6334094-9B8E-87F0-E7CF-65078BE8F5D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AEE920D-68FF-5B39-ECA5-A4BE4A27F47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57EE42C-BE70-EBC6-C62E-A7AE217E0C9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1A1EB293-70A5-4222-B2F1-1789D0738DC6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E033B649-2817-D688-CE92-1F45DBD51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1.Take my heart, O Father!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81E6EC86-8430-25B5-56B0-F1E29324B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2.Father, make me pure and 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FDF8A7CA-D5C0-7E4C-581B-9869F35EE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3.Ever let Thy grace surround </a:t>
            </a:r>
            <a:endParaRPr lang="ko-KR" altLang="en-US" sz="1100"/>
          </a:p>
        </p:txBody>
      </p:sp>
      <p:sp>
        <p:nvSpPr>
          <p:cNvPr id="2053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677F684D-0E17-1FC5-FA0E-C4117897B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4.May the blood of Jesus heal </a:t>
            </a:r>
            <a:endParaRPr lang="ko-KR" altLang="en-US" sz="1100"/>
          </a:p>
        </p:txBody>
      </p:sp>
      <p:sp>
        <p:nvSpPr>
          <p:cNvPr id="2054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A463B30E-FA23-D65A-15DC-44EE66C5C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아버지여 나의 맘을</a:t>
            </a:r>
          </a:p>
        </p:txBody>
      </p:sp>
      <p:sp>
        <p:nvSpPr>
          <p:cNvPr id="2055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D0140E38-E02A-D3FF-1640-AF31D4E80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온유하고 겸손하여</a:t>
            </a:r>
          </a:p>
        </p:txBody>
      </p:sp>
      <p:sp>
        <p:nvSpPr>
          <p:cNvPr id="2056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8834D097-FC56-510C-0F8F-9B9D6C1F1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하나님의 은총 속에</a:t>
            </a:r>
          </a:p>
        </p:txBody>
      </p:sp>
      <p:sp>
        <p:nvSpPr>
          <p:cNvPr id="2057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0DCCC49D-06C1-F8AD-9356-D91DB715A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구세주의 흘린 피로</a:t>
            </a:r>
          </a:p>
        </p:txBody>
      </p:sp>
      <p:pic>
        <p:nvPicPr>
          <p:cNvPr id="2058" name="그림 1">
            <a:extLst>
              <a:ext uri="{FF2B5EF4-FFF2-40B4-BE49-F238E27FC236}">
                <a16:creationId xmlns:a16="http://schemas.microsoft.com/office/drawing/2014/main" id="{1AE30A65-C70D-5700-7D49-2F12B53022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A9E507BA-2967-DCD3-393C-FCE1E3DCA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3A3A91F-FA21-2006-D0BE-4C541454D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아버지여 나의 맘을 맡아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FA1D319-C7B1-7000-51C7-42957EA22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온유하고 겸손하여 화평하게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4D0AEA8-B02E-1602-5C2D-840731496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하나님의 은총 속에 나를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A7200E3-AFE4-FFBD-FE93-D6ABFA10F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구세주의 흘린 피로 죄를 씻어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0071A633-E754-59B0-B65F-D0769428CB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F0EFEE1-EA36-1B89-11C6-0C367E719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아버지여 나의 맘을 맡아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2773C85-85ED-1BB6-8C11-86635C999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온유하고 겸손하여 화평하게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9107D93-8DAB-66E7-DA2A-B17EF8CC9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하나님의 은총 속에 나를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7FB3317-1BB0-1F56-4EC7-BF4B5DB58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구세주의 흘린 피로 죄를 씻어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80C8638C-66EC-D1AF-98B0-68CDED3826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E79BB8A-0E47-0427-BBA0-4EBA24DD2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아버지여 나의 맘을 맡아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6AE2442-74CC-D578-A040-2EB235C63D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온유하고 겸손하여 화평하게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5C2C7CF-2F58-0F6C-0AE8-AD3842805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하나님의 은총 속에 나를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13A1046-1A27-827D-AB03-BDB80A6A9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구세주의 흘린 피로 죄를 씻어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8F938495-4B96-0750-93DA-F522E2001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A23D993-6371-22E5-11D6-EEA5DC256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1.Take my heart, O Father!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8D78456-1702-B1A1-387C-4A0BF704D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2.Father, make me pure and 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62C7CAA-7B7E-3C99-03FD-34E2297CE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3.Ever let Thy grace surround </a:t>
            </a:r>
            <a:endParaRPr lang="ko-KR" altLang="en-US" sz="1100"/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496B867-D893-4E21-392B-3E12C4CF9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4.May the blood of Jesus heal </a:t>
            </a:r>
            <a:endParaRPr lang="ko-KR" altLang="en-US" sz="1100"/>
          </a:p>
        </p:txBody>
      </p:sp>
      <p:sp>
        <p:nvSpPr>
          <p:cNvPr id="307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2884A6A-551C-B25A-A7A3-8E66034B1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아버지여 나의 맘을</a:t>
            </a:r>
          </a:p>
        </p:txBody>
      </p:sp>
      <p:sp>
        <p:nvSpPr>
          <p:cNvPr id="308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F50D2E7-F5D4-58D7-172E-F90714B86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온유하고 겸손하여</a:t>
            </a:r>
          </a:p>
        </p:txBody>
      </p:sp>
      <p:sp>
        <p:nvSpPr>
          <p:cNvPr id="308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1307292-17A5-2C14-8EAC-94D374CC8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하나님의 은총 속에</a:t>
            </a:r>
          </a:p>
        </p:txBody>
      </p:sp>
      <p:sp>
        <p:nvSpPr>
          <p:cNvPr id="308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A63828C-1DFC-EA9F-69AE-612BC9FCF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구세주의 흘린 피로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F3557592-8722-1DE5-E884-3C6B9D4E40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2511690-88CE-6E94-0B10-32C401EBD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1.Take my heart, O Father! </a:t>
            </a:r>
            <a:endParaRPr lang="ko-KR" altLang="en-US" sz="1100"/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0737865-0856-830A-8214-677954BA4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2.Father, make me pure and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0D580B8-8530-4982-AF62-510BD0C6C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3.Ever let Thy grace surround </a:t>
            </a:r>
            <a:endParaRPr lang="ko-KR" altLang="en-US" sz="1100"/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640DF85-4E88-9B3A-8F0E-2BB90F23D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4.May the blood of Jesus heal </a:t>
            </a:r>
            <a:endParaRPr lang="ko-KR" altLang="en-US" sz="1100"/>
          </a:p>
        </p:txBody>
      </p:sp>
      <p:sp>
        <p:nvSpPr>
          <p:cNvPr id="410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62796EC-CE2C-914C-CA9A-B761098D9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아버지여 나의 맘을</a:t>
            </a:r>
          </a:p>
        </p:txBody>
      </p:sp>
      <p:sp>
        <p:nvSpPr>
          <p:cNvPr id="410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B19A541-533D-6A92-98C0-C4DFC7148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온유하고 겸손하여</a:t>
            </a:r>
          </a:p>
        </p:txBody>
      </p:sp>
      <p:sp>
        <p:nvSpPr>
          <p:cNvPr id="410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933D83F-F524-7043-A03C-28D871988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하나님의 은총 속에</a:t>
            </a:r>
          </a:p>
        </p:txBody>
      </p:sp>
      <p:sp>
        <p:nvSpPr>
          <p:cNvPr id="410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9FF1268-6AC4-B57F-FA82-574D0A8FE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구세주의 흘린 피로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568B7C39-C5AD-0D90-936D-3455FC272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2D35DD9-277A-2A4F-15B4-ADA6F4081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1.Take my heart, O Father! </a:t>
            </a:r>
            <a:endParaRPr lang="ko-KR" altLang="en-US" sz="1100"/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47C0295-DC46-82F6-9AA6-BCB3C6992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2.Father, make me pure and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3F256D0-F758-6A3F-A0A0-34EE2E4D1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3.Ever let Thy grace surround </a:t>
            </a:r>
            <a:endParaRPr lang="ko-KR" altLang="en-US" sz="1100"/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6F8A3B4-A57F-9617-A64F-BEF8B78D8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4.May the blood of Jesus heal </a:t>
            </a:r>
            <a:endParaRPr lang="ko-KR" altLang="en-US" sz="1100"/>
          </a:p>
        </p:txBody>
      </p:sp>
      <p:sp>
        <p:nvSpPr>
          <p:cNvPr id="512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AF6CDF6-4352-1435-89B4-CACC82DB8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아버지여 나의 맘을</a:t>
            </a:r>
          </a:p>
        </p:txBody>
      </p:sp>
      <p:sp>
        <p:nvSpPr>
          <p:cNvPr id="512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D2DFAF6-E642-B5B5-3043-B59EBE38F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온유하고 겸손하여</a:t>
            </a:r>
          </a:p>
        </p:txBody>
      </p:sp>
      <p:sp>
        <p:nvSpPr>
          <p:cNvPr id="512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2DF5D83-F40B-114D-C64A-807853A3D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하나님의 은총 속에</a:t>
            </a:r>
          </a:p>
        </p:txBody>
      </p:sp>
      <p:sp>
        <p:nvSpPr>
          <p:cNvPr id="513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D8DF32A-4D5F-3054-D2E9-A388027E0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구세주의 흘린 피로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5F7D33BC-D4E0-29AE-1A58-11DDBA086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EE09FEC-CA27-5AD3-FD6E-C8BA9DE09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1.Take my heart, O Father! </a:t>
            </a:r>
            <a:endParaRPr lang="ko-KR" altLang="en-US" sz="1100"/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599EDE3-4441-1285-1254-8EB38AEA0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2.Father, make me pure and </a:t>
            </a:r>
            <a:endParaRPr lang="ko-KR" altLang="en-US" sz="1100"/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7993125-5136-2970-B3E3-6D3E90D65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3.Ever let Thy grace surround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AD58495-BA7C-4A8D-7F32-02B7E525F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4.May the blood of Jesus heal </a:t>
            </a:r>
            <a:endParaRPr lang="ko-KR" altLang="en-US" sz="1100"/>
          </a:p>
        </p:txBody>
      </p:sp>
      <p:sp>
        <p:nvSpPr>
          <p:cNvPr id="61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299E14C-35F9-81F2-4C4F-BCD861F78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아버지여 나의 맘을</a:t>
            </a:r>
          </a:p>
        </p:txBody>
      </p:sp>
      <p:sp>
        <p:nvSpPr>
          <p:cNvPr id="61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46B2988-AB66-1367-27A3-689F9940E6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온유하고 겸손하여</a:t>
            </a:r>
          </a:p>
        </p:txBody>
      </p:sp>
      <p:sp>
        <p:nvSpPr>
          <p:cNvPr id="61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0257E56-0333-1BB2-AC6A-7E602BF17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하나님의 은총 속에</a:t>
            </a:r>
          </a:p>
        </p:txBody>
      </p:sp>
      <p:sp>
        <p:nvSpPr>
          <p:cNvPr id="61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B971224-0CC9-E139-9EF3-F46D238FD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구세주의 흘린 피로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17542057-9503-EB67-980E-7382F97107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B1580F6-69D9-E9B4-47CC-4A716C1EC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1.Take my heart, O Father! </a:t>
            </a:r>
            <a:endParaRPr lang="ko-KR" altLang="en-US" sz="1100"/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BCA50FB-06EA-EC4A-91D4-291CCBA45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2.Father, make me pure and </a:t>
            </a:r>
            <a:endParaRPr lang="ko-KR" altLang="en-US" sz="1100"/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A8D90CE-3AC7-F887-A6A1-3F3CA39401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3.Ever let Thy grace surround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FE41235-BBC1-98ED-D691-0C3D62FF2D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4.May the blood of Jesus heal </a:t>
            </a:r>
            <a:endParaRPr lang="ko-KR" altLang="en-US" sz="1100"/>
          </a:p>
        </p:txBody>
      </p:sp>
      <p:sp>
        <p:nvSpPr>
          <p:cNvPr id="71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BFDEA6F-DFD8-1EAE-69D4-3184E05CA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아버지여 나의 맘을</a:t>
            </a:r>
          </a:p>
        </p:txBody>
      </p:sp>
      <p:sp>
        <p:nvSpPr>
          <p:cNvPr id="71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48BE8D4-4061-5A61-48CB-A6EE63F92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온유하고 겸손하여</a:t>
            </a:r>
          </a:p>
        </p:txBody>
      </p:sp>
      <p:sp>
        <p:nvSpPr>
          <p:cNvPr id="71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B54E51D-EB62-D047-FB0A-37611E0F6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하나님의 은총 속에</a:t>
            </a:r>
          </a:p>
        </p:txBody>
      </p:sp>
      <p:sp>
        <p:nvSpPr>
          <p:cNvPr id="71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C8FB8AB-1823-797A-01F0-7B1DC62D3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구세주의 흘린 피로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6AC01904-A6E2-61AB-BDBF-B40797A1B2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6CD818B-B920-5198-1E60-BBD2FB2BB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1.Take my heart, O Father! 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1E76120-6408-F993-B987-AC59EE086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2.Father, make me pure and </a:t>
            </a:r>
            <a:endParaRPr lang="ko-KR" altLang="en-US" sz="1100"/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E513927-1A33-7746-CA65-07D7B4829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3.Ever let Thy grace surround </a:t>
            </a:r>
            <a:endParaRPr lang="ko-KR" altLang="en-US" sz="1100"/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33D63AA-4B22-22B2-2DC1-CA933A3FD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4.May the blood of Jesus heal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30EBD65-5FD6-31AF-4270-3CAD7002E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아버지여 나의 맘을</a:t>
            </a:r>
          </a:p>
        </p:txBody>
      </p:sp>
      <p:sp>
        <p:nvSpPr>
          <p:cNvPr id="82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6448FBA-5C56-D23B-F2D6-C10D871DE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온유하고 겸손하여</a:t>
            </a:r>
          </a:p>
        </p:txBody>
      </p:sp>
      <p:sp>
        <p:nvSpPr>
          <p:cNvPr id="82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8454B03-99E9-4B05-A540-B3C214E9C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하나님의 은총 속에</a:t>
            </a:r>
          </a:p>
        </p:txBody>
      </p:sp>
      <p:sp>
        <p:nvSpPr>
          <p:cNvPr id="82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65F5B35-737A-9F0B-E5B3-AC7CFAEA6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구세주의 흘린 피로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5DD8D77D-B7C3-CCDB-9AC2-CC8C3D0347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FF07707-AD50-229B-CF83-4E050491F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1.Take my heart, O Father! 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2C1A3B3-4480-F03A-32E4-EC168D06A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2.Father, make me pure and </a:t>
            </a:r>
            <a:endParaRPr lang="ko-KR" altLang="en-US" sz="1100"/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620830C-7981-A837-CD67-3063C4B91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3.Ever let Thy grace surround </a:t>
            </a:r>
            <a:endParaRPr lang="ko-KR" altLang="en-US" sz="1100"/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51109D5-6779-E9EF-B51C-6EE4B9851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4.May the blood of Jesus heal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2DE23DB-750A-46B5-104E-61375C1A9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아버지여 나의 맘을</a:t>
            </a:r>
          </a:p>
        </p:txBody>
      </p:sp>
      <p:sp>
        <p:nvSpPr>
          <p:cNvPr id="92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280B885-C937-0266-526F-02F948F1F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온유하고 겸손하여</a:t>
            </a:r>
          </a:p>
        </p:txBody>
      </p:sp>
      <p:sp>
        <p:nvSpPr>
          <p:cNvPr id="92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033FF55-ED93-B6EC-EBE0-D734348CE4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하나님의 은총 속에</a:t>
            </a:r>
          </a:p>
        </p:txBody>
      </p:sp>
      <p:sp>
        <p:nvSpPr>
          <p:cNvPr id="92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635C0C2-8275-9617-1A6A-59A2EC996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구세주의 흘린 피로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55AAA705-DB45-E3A0-1142-95A9C9782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A87114C-2A2D-B836-A0A3-B56FFC302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아버지여 나의 맘을 맡아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1172B6F-F3B7-1FD6-9CBE-988714931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온유하고 겸손하여 화평하게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B8CA7AB-4576-22AA-6C95-6646A569B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하나님의 은총 속에 나를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69A6C4A-969B-8669-23CC-70F53CD5F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구세주의 흘린 피로 죄를 씻어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504</Words>
  <Application>Microsoft Office PowerPoint</Application>
  <PresentationFormat>On-screen Show (4:3)</PresentationFormat>
  <Paragraphs>80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25</cp:revision>
  <dcterms:created xsi:type="dcterms:W3CDTF">2014-07-22T01:22:16Z</dcterms:created>
  <dcterms:modified xsi:type="dcterms:W3CDTF">2023-08-27T13:58:27Z</dcterms:modified>
</cp:coreProperties>
</file>