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77" r:id="rId3"/>
    <p:sldId id="278" r:id="rId4"/>
    <p:sldId id="279" r:id="rId5"/>
    <p:sldId id="280" r:id="rId6"/>
    <p:sldId id="281" r:id="rId7"/>
    <p:sldId id="282" r:id="rId8"/>
    <p:sldId id="283" r:id="rId9"/>
    <p:sldId id="264" r:id="rId10"/>
    <p:sldId id="284" r:id="rId11"/>
    <p:sldId id="285" r:id="rId12"/>
    <p:sldId id="286" r:id="rId13"/>
    <p:sldId id="265" r:id="rId14"/>
    <p:sldId id="266" r:id="rId15"/>
    <p:sldId id="267" r:id="rId16"/>
    <p:sldId id="287" r:id="rId17"/>
    <p:sldId id="288" r:id="rId18"/>
    <p:sldId id="289" r:id="rId19"/>
    <p:sldId id="256" r:id="rId20"/>
    <p:sldId id="257" r:id="rId21"/>
    <p:sldId id="258" r:id="rId22"/>
    <p:sldId id="259" r:id="rId23"/>
    <p:sldId id="260" r:id="rId24"/>
    <p:sldId id="261" r:id="rId25"/>
    <p:sldId id="272" r:id="rId26"/>
    <p:sldId id="273" r:id="rId27"/>
    <p:sldId id="262" r:id="rId28"/>
    <p:sldId id="263" r:id="rId29"/>
    <p:sldId id="274" r:id="rId30"/>
    <p:sldId id="275" r:id="rId31"/>
  </p:sldIdLst>
  <p:sldSz cx="9144000" cy="6858000" type="screen4x3"/>
  <p:notesSz cx="6858000" cy="9144000"/>
  <p:defaultTextStyle>
    <a:defPPr>
      <a:defRPr lang="ko-KR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한영찬송가 393장" id="{D0E5E808-8F14-4F61-BD00-336905F5D293}">
          <p14:sldIdLst>
            <p14:sldId id="276"/>
            <p14:sldId id="277"/>
            <p14:sldId id="278"/>
            <p14:sldId id="279"/>
            <p14:sldId id="280"/>
            <p14:sldId id="281"/>
            <p14:sldId id="282"/>
            <p14:sldId id="283"/>
            <p14:sldId id="264"/>
            <p14:sldId id="284"/>
            <p14:sldId id="285"/>
            <p14:sldId id="286"/>
            <p14:sldId id="265"/>
            <p14:sldId id="266"/>
            <p14:sldId id="267"/>
            <p14:sldId id="287"/>
            <p14:sldId id="288"/>
            <p14:sldId id="289"/>
          </p14:sldIdLst>
        </p14:section>
        <p14:section name="새찬송가 393장" id="{30DA13F4-46CE-4916-8DA9-2FB2D65009D3}">
          <p14:sldIdLst>
            <p14:sldId id="256"/>
            <p14:sldId id="257"/>
            <p14:sldId id="258"/>
            <p14:sldId id="259"/>
            <p14:sldId id="260"/>
            <p14:sldId id="261"/>
            <p14:sldId id="272"/>
            <p14:sldId id="273"/>
            <p14:sldId id="262"/>
            <p14:sldId id="263"/>
            <p14:sldId id="274"/>
            <p14:sldId id="27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4247">
          <p15:clr>
            <a:srgbClr val="A4A3A4"/>
          </p15:clr>
        </p15:guide>
        <p15:guide id="2" pos="15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1355" autoAdjust="0"/>
  </p:normalViewPr>
  <p:slideViewPr>
    <p:cSldViewPr>
      <p:cViewPr varScale="1">
        <p:scale>
          <a:sx n="89" d="100"/>
          <a:sy n="89" d="100"/>
        </p:scale>
        <p:origin x="2166" y="300"/>
      </p:cViewPr>
      <p:guideLst>
        <p:guide orient="horz" pos="4247"/>
        <p:guide pos="15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B1BDEC5-8660-418A-144A-00D154A6568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7EE9E7A-08FF-C159-9BD6-8ED5A020E00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912EED4-4C80-6FA5-130C-7EC527D3181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56EC9C-8A20-4477-9BD4-FC166CD121C5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4998188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CFAE6C8-2E93-8776-1D56-ABB6A19B9F4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8B76FDA-99C6-019A-1D32-9F9C5A7D3B4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F661F3C-1FF3-22A5-7535-37197852478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6785E4-9375-4E17-8C77-660848962998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82247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867EF9A-E64F-6C45-DF2C-53A7EF210CE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081B33A-87B5-B5D8-5AE2-09C26BD462B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0B8B460-D19D-64BA-EBED-72E2BCD0E4E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2C58EF-5700-4E7C-B1F6-43CC1940774B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4568675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768B695-FB51-FE34-6C72-4B96154C201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5CA1A59-22CB-2884-45EC-B34AFA20C89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B82C0D9-AB6A-DCC8-F2E8-4CB4F966234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D791D5-C6FF-42EA-906E-B243ECBA5433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4751115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00551AD-C0B2-066A-BF45-42BB953A65C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3ED8D9E-A290-AA1D-CA47-A249B58737B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3771404-6985-0D52-7A3E-1E5E2D265BC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02CF89-BFAE-4372-BB2A-941A8ED0EA07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263495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A2E774C-47AC-F5D6-F06B-552FBB004FC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8A6E727-F73D-070D-F3EF-64A6E842604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BB231BC-1E00-FE1B-318E-1C70EFD52E6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AAE668-6C12-4ECC-BC48-8D05D5D2C9B3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2095152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0556A8A7-AFE0-CC72-6FBD-1BBB9E36E19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10D6F286-FC6C-977B-4ECA-AF7EEBCACCD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AF69A486-2100-371F-034A-A2BCDFF21DD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AD6549-E76D-481F-BD15-71A7E504AA33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0253706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1D03D2F9-C319-D525-6D17-6271BB038A9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ACD60B11-607F-BAC9-6077-4A7903EDBED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674EDA94-4182-2317-E1F4-1581E503EA5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2C30E6-AE18-495B-872F-E1C3DEF87468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5773529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BDC9B541-B96C-F826-FA98-4230F9DB3F2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18A36E06-1263-B09A-B6D7-C319B41AF5B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29C7FAD1-6FE2-F8CB-1FE4-E658EF21A1E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98D7A2-3B31-40A6-98F1-FAC503106B44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9055429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13CFBEB-16FC-92EF-8E23-39344781385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A1C1BC3-20A0-88C2-A3DC-09045D23F30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4D981BA-B0D2-9874-EA0D-544F0EA8C94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B48C1D-C7DE-4EDF-A994-56A829A4A0A9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693247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908C0EB-B0E4-BCB9-BA71-FDF89F9E85C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D44390D-6786-BED7-DE2D-1812CE5745F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CB741BB-39FB-5E04-FB57-94E6131A6E2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633F04-6040-4359-9243-D311AD3756D2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6441137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138E5376-3EFC-FF25-D631-C59799D05F0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18E3A8FD-5803-EDDA-5AE2-72A23EB13A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830DF985-FC5F-28C2-D472-86BE3FE4F07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1" hangingPunct="1">
              <a:defRPr sz="14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164CF20D-601B-0725-557F-57078EC8084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latinLnBrk="1" hangingPunct="1">
              <a:defRPr sz="14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9344D437-7DF6-D600-1B67-9121E29FBF4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400"/>
            </a:lvl1pPr>
          </a:lstStyle>
          <a:p>
            <a:fld id="{DDC5FDFD-2427-4B20-BD50-D132CE536289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slide" Target="slide16.xml"/><Relationship Id="rId4" Type="http://schemas.openxmlformats.org/officeDocument/2006/relationships/slide" Target="slide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6.xml"/><Relationship Id="rId5" Type="http://schemas.openxmlformats.org/officeDocument/2006/relationships/slide" Target="slide13.xml"/><Relationship Id="rId4" Type="http://schemas.openxmlformats.org/officeDocument/2006/relationships/slide" Target="slid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6.xml"/><Relationship Id="rId5" Type="http://schemas.openxmlformats.org/officeDocument/2006/relationships/slide" Target="slide13.xml"/><Relationship Id="rId4" Type="http://schemas.openxmlformats.org/officeDocument/2006/relationships/slide" Target="slid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6.xml"/><Relationship Id="rId5" Type="http://schemas.openxmlformats.org/officeDocument/2006/relationships/slide" Target="slide13.xml"/><Relationship Id="rId4" Type="http://schemas.openxmlformats.org/officeDocument/2006/relationships/slide" Target="slide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6.xml"/><Relationship Id="rId5" Type="http://schemas.openxmlformats.org/officeDocument/2006/relationships/slide" Target="slide13.xml"/><Relationship Id="rId4" Type="http://schemas.openxmlformats.org/officeDocument/2006/relationships/slide" Target="slide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6.xml"/><Relationship Id="rId5" Type="http://schemas.openxmlformats.org/officeDocument/2006/relationships/slide" Target="slide13.xml"/><Relationship Id="rId4" Type="http://schemas.openxmlformats.org/officeDocument/2006/relationships/slide" Target="slide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6.xml"/><Relationship Id="rId5" Type="http://schemas.openxmlformats.org/officeDocument/2006/relationships/slide" Target="slide13.xml"/><Relationship Id="rId4" Type="http://schemas.openxmlformats.org/officeDocument/2006/relationships/slide" Target="slide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6.xml"/><Relationship Id="rId5" Type="http://schemas.openxmlformats.org/officeDocument/2006/relationships/slide" Target="slide13.xml"/><Relationship Id="rId4" Type="http://schemas.openxmlformats.org/officeDocument/2006/relationships/slide" Target="slide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6.xml"/><Relationship Id="rId5" Type="http://schemas.openxmlformats.org/officeDocument/2006/relationships/slide" Target="slide13.xml"/><Relationship Id="rId4" Type="http://schemas.openxmlformats.org/officeDocument/2006/relationships/slide" Target="slide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6.xml"/><Relationship Id="rId5" Type="http://schemas.openxmlformats.org/officeDocument/2006/relationships/slide" Target="slide13.xml"/><Relationship Id="rId4" Type="http://schemas.openxmlformats.org/officeDocument/2006/relationships/slide" Target="slide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9.xml"/><Relationship Id="rId5" Type="http://schemas.openxmlformats.org/officeDocument/2006/relationships/slide" Target="slide27.xml"/><Relationship Id="rId4" Type="http://schemas.openxmlformats.org/officeDocument/2006/relationships/slide" Target="slide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6.xml"/><Relationship Id="rId5" Type="http://schemas.openxmlformats.org/officeDocument/2006/relationships/slide" Target="slide13.xml"/><Relationship Id="rId4" Type="http://schemas.openxmlformats.org/officeDocument/2006/relationships/slide" Target="slide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9.xml"/><Relationship Id="rId5" Type="http://schemas.openxmlformats.org/officeDocument/2006/relationships/slide" Target="slide27.xml"/><Relationship Id="rId4" Type="http://schemas.openxmlformats.org/officeDocument/2006/relationships/slide" Target="slide2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9.xml"/><Relationship Id="rId5" Type="http://schemas.openxmlformats.org/officeDocument/2006/relationships/slide" Target="slide27.xml"/><Relationship Id="rId4" Type="http://schemas.openxmlformats.org/officeDocument/2006/relationships/slide" Target="slide2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9.xml"/><Relationship Id="rId5" Type="http://schemas.openxmlformats.org/officeDocument/2006/relationships/slide" Target="slide27.xml"/><Relationship Id="rId4" Type="http://schemas.openxmlformats.org/officeDocument/2006/relationships/slide" Target="slide2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9.xml"/><Relationship Id="rId5" Type="http://schemas.openxmlformats.org/officeDocument/2006/relationships/slide" Target="slide27.xml"/><Relationship Id="rId4" Type="http://schemas.openxmlformats.org/officeDocument/2006/relationships/slide" Target="slide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9.xml"/><Relationship Id="rId5" Type="http://schemas.openxmlformats.org/officeDocument/2006/relationships/slide" Target="slide27.xml"/><Relationship Id="rId4" Type="http://schemas.openxmlformats.org/officeDocument/2006/relationships/slide" Target="slide2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9.xml"/><Relationship Id="rId5" Type="http://schemas.openxmlformats.org/officeDocument/2006/relationships/slide" Target="slide27.xml"/><Relationship Id="rId4" Type="http://schemas.openxmlformats.org/officeDocument/2006/relationships/slide" Target="slide2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9.xml"/><Relationship Id="rId5" Type="http://schemas.openxmlformats.org/officeDocument/2006/relationships/slide" Target="slide27.xml"/><Relationship Id="rId4" Type="http://schemas.openxmlformats.org/officeDocument/2006/relationships/slide" Target="slide2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9.xml"/><Relationship Id="rId5" Type="http://schemas.openxmlformats.org/officeDocument/2006/relationships/slide" Target="slide27.xml"/><Relationship Id="rId4" Type="http://schemas.openxmlformats.org/officeDocument/2006/relationships/slide" Target="slide2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9.xml"/><Relationship Id="rId5" Type="http://schemas.openxmlformats.org/officeDocument/2006/relationships/slide" Target="slide27.xml"/><Relationship Id="rId4" Type="http://schemas.openxmlformats.org/officeDocument/2006/relationships/slide" Target="slide2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9.xml"/><Relationship Id="rId5" Type="http://schemas.openxmlformats.org/officeDocument/2006/relationships/slide" Target="slide27.xml"/><Relationship Id="rId4" Type="http://schemas.openxmlformats.org/officeDocument/2006/relationships/slide" Target="slide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6.xml"/><Relationship Id="rId5" Type="http://schemas.openxmlformats.org/officeDocument/2006/relationships/slide" Target="slide13.xml"/><Relationship Id="rId4" Type="http://schemas.openxmlformats.org/officeDocument/2006/relationships/slide" Target="slide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9.xml"/><Relationship Id="rId5" Type="http://schemas.openxmlformats.org/officeDocument/2006/relationships/slide" Target="slide27.xml"/><Relationship Id="rId4" Type="http://schemas.openxmlformats.org/officeDocument/2006/relationships/slide" Target="slide2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6.xml"/><Relationship Id="rId5" Type="http://schemas.openxmlformats.org/officeDocument/2006/relationships/slide" Target="slide13.xml"/><Relationship Id="rId4" Type="http://schemas.openxmlformats.org/officeDocument/2006/relationships/slide" Target="slide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6.xml"/><Relationship Id="rId5" Type="http://schemas.openxmlformats.org/officeDocument/2006/relationships/slide" Target="slide13.xml"/><Relationship Id="rId4" Type="http://schemas.openxmlformats.org/officeDocument/2006/relationships/slide" Target="slide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6.xml"/><Relationship Id="rId5" Type="http://schemas.openxmlformats.org/officeDocument/2006/relationships/slide" Target="slide13.xml"/><Relationship Id="rId4" Type="http://schemas.openxmlformats.org/officeDocument/2006/relationships/slide" Target="slide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6.xml"/><Relationship Id="rId5" Type="http://schemas.openxmlformats.org/officeDocument/2006/relationships/slide" Target="slide13.xml"/><Relationship Id="rId4" Type="http://schemas.openxmlformats.org/officeDocument/2006/relationships/slide" Target="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6.xml"/><Relationship Id="rId5" Type="http://schemas.openxmlformats.org/officeDocument/2006/relationships/slide" Target="slide13.xml"/><Relationship Id="rId4" Type="http://schemas.openxmlformats.org/officeDocument/2006/relationships/slide" Target="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6.xml"/><Relationship Id="rId5" Type="http://schemas.openxmlformats.org/officeDocument/2006/relationships/slide" Target="slide13.xml"/><Relationship Id="rId4" Type="http://schemas.openxmlformats.org/officeDocument/2006/relationships/slide" Target="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13">
            <a:hlinkClick r:id="rId2" action="ppaction://hlinksldjump"/>
            <a:extLst>
              <a:ext uri="{FF2B5EF4-FFF2-40B4-BE49-F238E27FC236}">
                <a16:creationId xmlns:a16="http://schemas.microsoft.com/office/drawing/2014/main" id="{3C7BE534-C5AB-0F15-C3CF-396F342009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1.Great is Thy faithfulness, O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2051" name="AutoShape 14">
            <a:hlinkClick r:id="rId3" action="ppaction://hlinksldjump"/>
            <a:extLst>
              <a:ext uri="{FF2B5EF4-FFF2-40B4-BE49-F238E27FC236}">
                <a16:creationId xmlns:a16="http://schemas.microsoft.com/office/drawing/2014/main" id="{B54835C4-722A-2770-4EEA-CF143F0CA1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2.Summer and winter, and </a:t>
            </a:r>
            <a:endParaRPr lang="ko-KR" altLang="en-US" sz="1100"/>
          </a:p>
        </p:txBody>
      </p:sp>
      <p:sp>
        <p:nvSpPr>
          <p:cNvPr id="2052" name="AutoShape 15">
            <a:hlinkClick r:id="rId4" action="ppaction://hlinksldjump"/>
            <a:extLst>
              <a:ext uri="{FF2B5EF4-FFF2-40B4-BE49-F238E27FC236}">
                <a16:creationId xmlns:a16="http://schemas.microsoft.com/office/drawing/2014/main" id="{DAD15C71-813F-1A28-4372-8C5AD18DA7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3.Pardon for sin and a peace </a:t>
            </a:r>
            <a:endParaRPr lang="ko-KR" altLang="en-US" sz="1100"/>
          </a:p>
        </p:txBody>
      </p:sp>
      <p:sp>
        <p:nvSpPr>
          <p:cNvPr id="2053" name="AutoShape 16">
            <a:hlinkClick r:id="rId5" action="ppaction://hlinksldjump"/>
            <a:extLst>
              <a:ext uri="{FF2B5EF4-FFF2-40B4-BE49-F238E27FC236}">
                <a16:creationId xmlns:a16="http://schemas.microsoft.com/office/drawing/2014/main" id="{6A242A78-574D-593E-329F-5C63BA1D34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R.Great is Thy faithfulness!</a:t>
            </a:r>
            <a:endParaRPr lang="ko-KR" altLang="en-US" sz="1100"/>
          </a:p>
        </p:txBody>
      </p:sp>
      <p:sp>
        <p:nvSpPr>
          <p:cNvPr id="2054" name="AutoShape 13">
            <a:hlinkClick r:id="rId2" action="ppaction://hlinksldjump"/>
            <a:extLst>
              <a:ext uri="{FF2B5EF4-FFF2-40B4-BE49-F238E27FC236}">
                <a16:creationId xmlns:a16="http://schemas.microsoft.com/office/drawing/2014/main" id="{27F95326-1797-C022-572E-91393F4FA9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오 신실하신 주 내 아버지여</a:t>
            </a:r>
          </a:p>
        </p:txBody>
      </p:sp>
      <p:sp>
        <p:nvSpPr>
          <p:cNvPr id="2055" name="AutoShape 14">
            <a:hlinkClick r:id="rId3" action="ppaction://hlinksldjump"/>
            <a:extLst>
              <a:ext uri="{FF2B5EF4-FFF2-40B4-BE49-F238E27FC236}">
                <a16:creationId xmlns:a16="http://schemas.microsoft.com/office/drawing/2014/main" id="{228D97A4-8A99-AD93-05B0-9C05A0C327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봄철과 또 여름 가을과 겨울</a:t>
            </a:r>
          </a:p>
        </p:txBody>
      </p:sp>
      <p:sp>
        <p:nvSpPr>
          <p:cNvPr id="2056" name="AutoShape 15">
            <a:hlinkClick r:id="rId4" action="ppaction://hlinksldjump"/>
            <a:extLst>
              <a:ext uri="{FF2B5EF4-FFF2-40B4-BE49-F238E27FC236}">
                <a16:creationId xmlns:a16="http://schemas.microsoft.com/office/drawing/2014/main" id="{BC943185-ED87-7C51-E5F1-F73C34519D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내 죄를 사하여 안위하시고</a:t>
            </a:r>
          </a:p>
        </p:txBody>
      </p:sp>
      <p:sp>
        <p:nvSpPr>
          <p:cNvPr id="2057" name="AutoShape 16">
            <a:hlinkClick r:id="rId5" action="ppaction://hlinksldjump"/>
            <a:extLst>
              <a:ext uri="{FF2B5EF4-FFF2-40B4-BE49-F238E27FC236}">
                <a16:creationId xmlns:a16="http://schemas.microsoft.com/office/drawing/2014/main" id="{FC615106-2626-8A57-B01B-B1235E4183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오 신실하신 주 오 신실하신</a:t>
            </a:r>
          </a:p>
        </p:txBody>
      </p:sp>
      <p:pic>
        <p:nvPicPr>
          <p:cNvPr id="2058" name="그림 1">
            <a:extLst>
              <a:ext uri="{FF2B5EF4-FFF2-40B4-BE49-F238E27FC236}">
                <a16:creationId xmlns:a16="http://schemas.microsoft.com/office/drawing/2014/main" id="{6ADFCEC1-1077-BC1D-1A9C-7B44443B247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그림 1">
            <a:extLst>
              <a:ext uri="{FF2B5EF4-FFF2-40B4-BE49-F238E27FC236}">
                <a16:creationId xmlns:a16="http://schemas.microsoft.com/office/drawing/2014/main" id="{6A2AF29D-A162-9A40-DBF9-243A2EF219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388FFF6C-81CC-F8DB-E421-C1D8E3DC58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1.Great is Thy faithfulness, O </a:t>
            </a:r>
            <a:endParaRPr lang="ko-KR" altLang="en-US" sz="1100"/>
          </a:p>
        </p:txBody>
      </p:sp>
      <p:sp>
        <p:nvSpPr>
          <p:cNvPr id="1126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D8271F3B-CB34-19B3-14CB-7BD57D5C01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2.Summer and winter, and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126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D1680F73-0E80-E358-74E9-21FA637756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3.Pardon for sin and a peace </a:t>
            </a:r>
            <a:endParaRPr lang="ko-KR" altLang="en-US" sz="1100"/>
          </a:p>
        </p:txBody>
      </p:sp>
      <p:sp>
        <p:nvSpPr>
          <p:cNvPr id="1127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10F3D4F7-4E66-96BC-1E24-3F58B84BD6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R.Great is Thy faithfulness!</a:t>
            </a:r>
            <a:endParaRPr lang="ko-KR" altLang="en-US" sz="1100"/>
          </a:p>
        </p:txBody>
      </p:sp>
      <p:sp>
        <p:nvSpPr>
          <p:cNvPr id="1127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93DF3412-22D2-A30D-683F-CB95EBF5A2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오 신실하신 주 내 아버지여</a:t>
            </a:r>
          </a:p>
        </p:txBody>
      </p:sp>
      <p:sp>
        <p:nvSpPr>
          <p:cNvPr id="1127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D913A190-6F24-553B-4077-995899D3C8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봄철과 또 여름 가을과 겨울</a:t>
            </a:r>
          </a:p>
        </p:txBody>
      </p:sp>
      <p:sp>
        <p:nvSpPr>
          <p:cNvPr id="1127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E4564F79-7B8A-A985-08E8-D882880E02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내 죄를 사하여 안위하시고</a:t>
            </a:r>
          </a:p>
        </p:txBody>
      </p:sp>
      <p:sp>
        <p:nvSpPr>
          <p:cNvPr id="1127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D12D5FD8-C15A-70E3-3C0D-3E42551391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오 신실하신 주 오 신실하신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그림 1">
            <a:extLst>
              <a:ext uri="{FF2B5EF4-FFF2-40B4-BE49-F238E27FC236}">
                <a16:creationId xmlns:a16="http://schemas.microsoft.com/office/drawing/2014/main" id="{70320AE0-F154-97C3-F0B8-ED5AB15E27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D18DC623-52C7-9617-CD8B-7100E95222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1.Great is Thy faithfulness, O </a:t>
            </a:r>
            <a:endParaRPr lang="ko-KR" altLang="en-US" sz="1100"/>
          </a:p>
        </p:txBody>
      </p:sp>
      <p:sp>
        <p:nvSpPr>
          <p:cNvPr id="1229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5D96CCB8-BDA8-BFC6-C5DA-02DECAA8A7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2.Summer and winter, and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229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6D7D1811-FD4B-7C01-E27C-C67DEF0ABE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3.Pardon for sin and a peace </a:t>
            </a:r>
            <a:endParaRPr lang="ko-KR" altLang="en-US" sz="1100"/>
          </a:p>
        </p:txBody>
      </p:sp>
      <p:sp>
        <p:nvSpPr>
          <p:cNvPr id="1229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21E16D6B-022D-EB19-2BCA-63A26AC2C9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R.Great is Thy faithfulness!</a:t>
            </a:r>
            <a:endParaRPr lang="ko-KR" altLang="en-US" sz="1100"/>
          </a:p>
        </p:txBody>
      </p:sp>
      <p:sp>
        <p:nvSpPr>
          <p:cNvPr id="1229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653A641E-2588-4DD0-71F5-0229734E4B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오 신실하신 주 내 아버지여</a:t>
            </a:r>
          </a:p>
        </p:txBody>
      </p:sp>
      <p:sp>
        <p:nvSpPr>
          <p:cNvPr id="1229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5CC0B243-FCE1-3E56-58F2-77953A12A6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봄철과 또 여름 가을과 겨울</a:t>
            </a:r>
          </a:p>
        </p:txBody>
      </p:sp>
      <p:sp>
        <p:nvSpPr>
          <p:cNvPr id="1229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A460D05D-5265-8C18-3971-A72D0F4D69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내 죄를 사하여 안위하시고</a:t>
            </a:r>
          </a:p>
        </p:txBody>
      </p:sp>
      <p:sp>
        <p:nvSpPr>
          <p:cNvPr id="1229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46B7138B-EFE4-C73B-7573-B0BC1EDB0A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오 신실하신 주 오 신실하신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그림 1">
            <a:extLst>
              <a:ext uri="{FF2B5EF4-FFF2-40B4-BE49-F238E27FC236}">
                <a16:creationId xmlns:a16="http://schemas.microsoft.com/office/drawing/2014/main" id="{FA7738D4-A75C-1F67-4797-7B4065FC97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A696CFC8-CD15-D7B6-0804-1D413BC311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1.Great is Thy faithfulness, O </a:t>
            </a:r>
            <a:endParaRPr lang="ko-KR" altLang="en-US" sz="1100"/>
          </a:p>
        </p:txBody>
      </p:sp>
      <p:sp>
        <p:nvSpPr>
          <p:cNvPr id="1331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68E5CC81-D2E2-FC85-97B6-903A7D3317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2.Summer and winter, and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331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26D687A9-C6B2-14F2-C427-F8B6046CCD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3.Pardon for sin and a peace </a:t>
            </a:r>
            <a:endParaRPr lang="ko-KR" altLang="en-US" sz="1100"/>
          </a:p>
        </p:txBody>
      </p:sp>
      <p:sp>
        <p:nvSpPr>
          <p:cNvPr id="1331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8A523823-8994-FE4C-A1DD-21B3E41F04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R.Great is Thy faithfulness!</a:t>
            </a:r>
            <a:endParaRPr lang="ko-KR" altLang="en-US" sz="1100"/>
          </a:p>
        </p:txBody>
      </p:sp>
      <p:sp>
        <p:nvSpPr>
          <p:cNvPr id="1331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23503750-0669-522E-003E-2F2ED31DC6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오 신실하신 주 내 아버지여</a:t>
            </a:r>
          </a:p>
        </p:txBody>
      </p:sp>
      <p:sp>
        <p:nvSpPr>
          <p:cNvPr id="1332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48041D79-3CBC-C7A0-2E90-CC09AAF215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봄철과 또 여름 가을과 겨울</a:t>
            </a:r>
          </a:p>
        </p:txBody>
      </p:sp>
      <p:sp>
        <p:nvSpPr>
          <p:cNvPr id="1332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B3F7381B-7886-FE44-65C3-84E75F4824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내 죄를 사하여 안위하시고</a:t>
            </a:r>
          </a:p>
        </p:txBody>
      </p:sp>
      <p:sp>
        <p:nvSpPr>
          <p:cNvPr id="1332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E116FDD6-E0AA-B4AC-7DEE-391BC46747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오 신실하신 주 오 신실하신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그림 1">
            <a:extLst>
              <a:ext uri="{FF2B5EF4-FFF2-40B4-BE49-F238E27FC236}">
                <a16:creationId xmlns:a16="http://schemas.microsoft.com/office/drawing/2014/main" id="{3978FA7B-406B-8D6B-B4A4-E5664065B6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A8775BDE-98CD-7CB5-D440-09BFD44410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1.Great is Thy faithfulness, O </a:t>
            </a:r>
            <a:endParaRPr lang="ko-KR" altLang="en-US" sz="1100"/>
          </a:p>
        </p:txBody>
      </p:sp>
      <p:sp>
        <p:nvSpPr>
          <p:cNvPr id="1434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E36A6F08-E112-681B-6488-CA943B1509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2.Summer and winter, and </a:t>
            </a:r>
            <a:endParaRPr lang="ko-KR" altLang="en-US" sz="1100"/>
          </a:p>
        </p:txBody>
      </p:sp>
      <p:sp>
        <p:nvSpPr>
          <p:cNvPr id="1434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71B969C4-8741-7AA4-4633-19D4507A3E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3.Pardon for sin and a peace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434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7899ED14-A673-99F9-9C81-775D681998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R.Great is Thy faithfulness!</a:t>
            </a:r>
            <a:endParaRPr lang="ko-KR" altLang="en-US" sz="1100"/>
          </a:p>
        </p:txBody>
      </p:sp>
      <p:sp>
        <p:nvSpPr>
          <p:cNvPr id="1434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B9E4D833-F563-FDD7-F451-FB23452C45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오 신실하신 주 내 아버지여</a:t>
            </a:r>
          </a:p>
        </p:txBody>
      </p:sp>
      <p:sp>
        <p:nvSpPr>
          <p:cNvPr id="1434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E409F3CE-195F-BE5D-1718-E708D39E47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봄철과 또 여름 가을과 겨울</a:t>
            </a:r>
          </a:p>
        </p:txBody>
      </p:sp>
      <p:sp>
        <p:nvSpPr>
          <p:cNvPr id="1434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9D983564-D5E1-1A7B-992B-936156B43D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내 죄를 사하여 안위하시고</a:t>
            </a:r>
          </a:p>
        </p:txBody>
      </p:sp>
      <p:sp>
        <p:nvSpPr>
          <p:cNvPr id="1434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8E7FED0A-A118-BB9A-8A46-D5F3409008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오 신실하신 주 오 신실하신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그림 1">
            <a:extLst>
              <a:ext uri="{FF2B5EF4-FFF2-40B4-BE49-F238E27FC236}">
                <a16:creationId xmlns:a16="http://schemas.microsoft.com/office/drawing/2014/main" id="{0A2AC2AD-F448-D378-2E12-867D54A1E7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C3617C0E-3E7C-FBFC-F7B4-45C1C36A7F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1.Great is Thy faithfulness, O </a:t>
            </a:r>
            <a:endParaRPr lang="ko-KR" altLang="en-US" sz="1100"/>
          </a:p>
        </p:txBody>
      </p:sp>
      <p:sp>
        <p:nvSpPr>
          <p:cNvPr id="1536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3FE13C26-0615-2019-5495-954A3A6AE1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2.Summer and winter, and </a:t>
            </a:r>
            <a:endParaRPr lang="ko-KR" altLang="en-US" sz="1100"/>
          </a:p>
        </p:txBody>
      </p:sp>
      <p:sp>
        <p:nvSpPr>
          <p:cNvPr id="1536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954101CD-F21A-C6DD-DA6E-E3985CDBD2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3.Pardon for sin and a peace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536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01E089CB-6192-CBFD-E6C9-C22C658A0B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R.Great is Thy faithfulness!</a:t>
            </a:r>
            <a:endParaRPr lang="ko-KR" altLang="en-US" sz="1100"/>
          </a:p>
        </p:txBody>
      </p:sp>
      <p:sp>
        <p:nvSpPr>
          <p:cNvPr id="1536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33857BC3-80B4-A4CA-037B-422FE38332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오 신실하신 주 내 아버지여</a:t>
            </a:r>
          </a:p>
        </p:txBody>
      </p:sp>
      <p:sp>
        <p:nvSpPr>
          <p:cNvPr id="1536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C9D823C4-A970-1FC0-6963-3A8EE53FD9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봄철과 또 여름 가을과 겨울</a:t>
            </a:r>
          </a:p>
        </p:txBody>
      </p:sp>
      <p:sp>
        <p:nvSpPr>
          <p:cNvPr id="1536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8BED1ECE-46FF-E913-AA3B-3AC25F8F9A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내 죄를 사하여 안위하시고</a:t>
            </a:r>
          </a:p>
        </p:txBody>
      </p:sp>
      <p:sp>
        <p:nvSpPr>
          <p:cNvPr id="1537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5B634FEA-92AE-F181-8BB4-81E493DF0B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오 신실하신 주 오 신실하신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그림 1">
            <a:extLst>
              <a:ext uri="{FF2B5EF4-FFF2-40B4-BE49-F238E27FC236}">
                <a16:creationId xmlns:a16="http://schemas.microsoft.com/office/drawing/2014/main" id="{D453FA44-28FB-E671-D885-24276E35C3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BA3D4F74-B21E-7797-CE72-D3FA6D2890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1.Great is Thy faithfulness, O </a:t>
            </a:r>
            <a:endParaRPr lang="ko-KR" altLang="en-US" sz="1100"/>
          </a:p>
        </p:txBody>
      </p:sp>
      <p:sp>
        <p:nvSpPr>
          <p:cNvPr id="1638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F7B93EAA-68F5-FCC1-885E-0B6DA134FB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2.Summer and winter, and </a:t>
            </a:r>
            <a:endParaRPr lang="ko-KR" altLang="en-US" sz="1100"/>
          </a:p>
        </p:txBody>
      </p:sp>
      <p:sp>
        <p:nvSpPr>
          <p:cNvPr id="1638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D63919F5-6F29-2137-36CA-442698E804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3.Pardon for sin and a peace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639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2B028C87-7251-29C3-3865-A0C8E17BB3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R.Great is Thy faithfulness!</a:t>
            </a:r>
            <a:endParaRPr lang="ko-KR" altLang="en-US" sz="1100"/>
          </a:p>
        </p:txBody>
      </p:sp>
      <p:sp>
        <p:nvSpPr>
          <p:cNvPr id="1639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C6E1EAFF-98C7-C830-E4FD-EC725A0790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오 신실하신 주 내 아버지여</a:t>
            </a:r>
          </a:p>
        </p:txBody>
      </p:sp>
      <p:sp>
        <p:nvSpPr>
          <p:cNvPr id="1639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E69F9F61-AE00-79AD-8A65-9CCF390017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봄철과 또 여름 가을과 겨울</a:t>
            </a:r>
          </a:p>
        </p:txBody>
      </p:sp>
      <p:sp>
        <p:nvSpPr>
          <p:cNvPr id="1639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FCB78E15-A1CF-C6E4-59AA-7E7A1B097C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내 죄를 사하여 안위하시고</a:t>
            </a:r>
          </a:p>
        </p:txBody>
      </p:sp>
      <p:sp>
        <p:nvSpPr>
          <p:cNvPr id="1639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C91C363C-6B07-3C74-EFEB-33CA5BBEAB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오 신실하신 주 오 신실하신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그림 1">
            <a:extLst>
              <a:ext uri="{FF2B5EF4-FFF2-40B4-BE49-F238E27FC236}">
                <a16:creationId xmlns:a16="http://schemas.microsoft.com/office/drawing/2014/main" id="{153287D2-9593-711C-A304-0ED32E4D35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660ACF1F-DE41-F179-517B-0682F400B8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1.Great is Thy faithfulness, O </a:t>
            </a:r>
            <a:endParaRPr lang="ko-KR" altLang="en-US" sz="1100"/>
          </a:p>
        </p:txBody>
      </p:sp>
      <p:sp>
        <p:nvSpPr>
          <p:cNvPr id="1741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7E6D323A-2929-0387-8C1A-BC22C6B04F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2.Summer and winter, and </a:t>
            </a:r>
            <a:endParaRPr lang="ko-KR" altLang="en-US" sz="1100"/>
          </a:p>
        </p:txBody>
      </p:sp>
      <p:sp>
        <p:nvSpPr>
          <p:cNvPr id="1741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063EE145-BA46-C56C-B322-1D6B91FCF5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3.Pardon for sin and a peace </a:t>
            </a:r>
            <a:endParaRPr lang="ko-KR" altLang="en-US" sz="1100"/>
          </a:p>
        </p:txBody>
      </p:sp>
      <p:sp>
        <p:nvSpPr>
          <p:cNvPr id="1741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FC5F330B-37BE-A4DA-9983-85EA245073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R.Great is Thy faithfulness!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741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275F04CA-50CF-C8CC-3B49-21CF1812E5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오 신실하신 주 내 아버지여</a:t>
            </a:r>
          </a:p>
        </p:txBody>
      </p:sp>
      <p:sp>
        <p:nvSpPr>
          <p:cNvPr id="1741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129A77C0-864B-6424-DB1D-7A65184FB8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봄철과 또 여름 가을과 겨울</a:t>
            </a:r>
          </a:p>
        </p:txBody>
      </p:sp>
      <p:sp>
        <p:nvSpPr>
          <p:cNvPr id="1741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35D9A5E6-E15C-BD20-00BC-C5E8530ACE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내 죄를 사하여 안위하시고</a:t>
            </a:r>
          </a:p>
        </p:txBody>
      </p:sp>
      <p:sp>
        <p:nvSpPr>
          <p:cNvPr id="1741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693C0CD9-B3E1-A333-DFBC-8DCC561D96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>
                <a:solidFill>
                  <a:srgbClr val="FF0000"/>
                </a:solidFill>
              </a:rPr>
              <a:t>후</a:t>
            </a:r>
            <a:r>
              <a:rPr lang="en-US" altLang="ko-KR" sz="1100">
                <a:solidFill>
                  <a:srgbClr val="FF0000"/>
                </a:solidFill>
              </a:rPr>
              <a:t>.</a:t>
            </a:r>
            <a:r>
              <a:rPr lang="ko-KR" altLang="en-US" sz="1100">
                <a:solidFill>
                  <a:srgbClr val="FF0000"/>
                </a:solidFill>
              </a:rPr>
              <a:t>오 신실하신 주 오 신실하신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그림 1">
            <a:extLst>
              <a:ext uri="{FF2B5EF4-FFF2-40B4-BE49-F238E27FC236}">
                <a16:creationId xmlns:a16="http://schemas.microsoft.com/office/drawing/2014/main" id="{FFD6FE1D-AE31-6AF4-52E3-E82F29F7C6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1888022E-D3FA-BFA8-964C-683D5FD531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1.Great is Thy faithfulness, O </a:t>
            </a:r>
            <a:endParaRPr lang="ko-KR" altLang="en-US" sz="1100"/>
          </a:p>
        </p:txBody>
      </p:sp>
      <p:sp>
        <p:nvSpPr>
          <p:cNvPr id="1843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ACA3CDC9-7404-2B4C-A27C-3BAADDD8C8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2.Summer and winter, and </a:t>
            </a:r>
            <a:endParaRPr lang="ko-KR" altLang="en-US" sz="1100"/>
          </a:p>
        </p:txBody>
      </p:sp>
      <p:sp>
        <p:nvSpPr>
          <p:cNvPr id="1843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7F3C88A3-E7C6-2936-B3EA-5DACEB0C77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3.Pardon for sin and a peace </a:t>
            </a:r>
            <a:endParaRPr lang="ko-KR" altLang="en-US" sz="1100"/>
          </a:p>
        </p:txBody>
      </p:sp>
      <p:sp>
        <p:nvSpPr>
          <p:cNvPr id="1843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11A75DAA-2BBF-93AE-D5E4-9D2DFD89AA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R.Great is Thy faithfulness!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843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B1DD3DE6-3604-E627-A13F-0DAFA90ABA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오 신실하신 주 내 아버지여</a:t>
            </a:r>
          </a:p>
        </p:txBody>
      </p:sp>
      <p:sp>
        <p:nvSpPr>
          <p:cNvPr id="1844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1B449381-B3F1-6F5E-FBFE-6BABBFEF23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봄철과 또 여름 가을과 겨울</a:t>
            </a:r>
          </a:p>
        </p:txBody>
      </p:sp>
      <p:sp>
        <p:nvSpPr>
          <p:cNvPr id="1844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D62D67E3-04BD-09D0-6B62-B13AEA7B6E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내 죄를 사하여 안위하시고</a:t>
            </a:r>
          </a:p>
        </p:txBody>
      </p:sp>
      <p:sp>
        <p:nvSpPr>
          <p:cNvPr id="1844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6DA43769-3711-53C4-5DFF-CACE67BB1A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>
                <a:solidFill>
                  <a:srgbClr val="FF0000"/>
                </a:solidFill>
              </a:rPr>
              <a:t>후</a:t>
            </a:r>
            <a:r>
              <a:rPr lang="en-US" altLang="ko-KR" sz="1100">
                <a:solidFill>
                  <a:srgbClr val="FF0000"/>
                </a:solidFill>
              </a:rPr>
              <a:t>.</a:t>
            </a:r>
            <a:r>
              <a:rPr lang="ko-KR" altLang="en-US" sz="1100">
                <a:solidFill>
                  <a:srgbClr val="FF0000"/>
                </a:solidFill>
              </a:rPr>
              <a:t>오 신실하신 주 오 신실하신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그림 1">
            <a:extLst>
              <a:ext uri="{FF2B5EF4-FFF2-40B4-BE49-F238E27FC236}">
                <a16:creationId xmlns:a16="http://schemas.microsoft.com/office/drawing/2014/main" id="{06457861-1602-8D08-C738-18E0F32836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E7C082D8-E205-9479-0DC5-A31B0E2396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1.Great is Thy faithfulness, O </a:t>
            </a:r>
            <a:endParaRPr lang="ko-KR" altLang="en-US" sz="1100"/>
          </a:p>
        </p:txBody>
      </p:sp>
      <p:sp>
        <p:nvSpPr>
          <p:cNvPr id="1946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5EF17FCC-59D3-ACDE-DB0D-D6590AEF59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2.Summer and winter, and </a:t>
            </a:r>
            <a:endParaRPr lang="ko-KR" altLang="en-US" sz="1100"/>
          </a:p>
        </p:txBody>
      </p:sp>
      <p:sp>
        <p:nvSpPr>
          <p:cNvPr id="1946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51661093-29F3-96D1-C47E-191DE63A5C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3.Pardon for sin and a peace </a:t>
            </a:r>
            <a:endParaRPr lang="ko-KR" altLang="en-US" sz="1100"/>
          </a:p>
        </p:txBody>
      </p:sp>
      <p:sp>
        <p:nvSpPr>
          <p:cNvPr id="1946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01C6597E-A096-2F79-FD9B-126E467268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R.Great is Thy faithfulness!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946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756363E7-1DDD-4D2B-850E-960A253BF7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오 신실하신 주 내 아버지여</a:t>
            </a:r>
          </a:p>
        </p:txBody>
      </p:sp>
      <p:sp>
        <p:nvSpPr>
          <p:cNvPr id="1946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C88046C3-79B2-BF26-CF84-EE987D2066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봄철과 또 여름 가을과 겨울</a:t>
            </a:r>
          </a:p>
        </p:txBody>
      </p:sp>
      <p:sp>
        <p:nvSpPr>
          <p:cNvPr id="1946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C8CD472D-6F47-612F-3C09-C1CAD7417B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내 죄를 사하여 안위하시고</a:t>
            </a:r>
          </a:p>
        </p:txBody>
      </p:sp>
      <p:sp>
        <p:nvSpPr>
          <p:cNvPr id="1946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BAE89857-BB17-9D5D-9919-52ECAE6EB0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>
                <a:solidFill>
                  <a:srgbClr val="FF0000"/>
                </a:solidFill>
              </a:rPr>
              <a:t>후</a:t>
            </a:r>
            <a:r>
              <a:rPr lang="en-US" altLang="ko-KR" sz="1100">
                <a:solidFill>
                  <a:srgbClr val="FF0000"/>
                </a:solidFill>
              </a:rPr>
              <a:t>.</a:t>
            </a:r>
            <a:r>
              <a:rPr lang="ko-KR" altLang="en-US" sz="1100">
                <a:solidFill>
                  <a:srgbClr val="FF0000"/>
                </a:solidFill>
              </a:rPr>
              <a:t>오 신실하신 주 오 신실하신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그림 1">
            <a:extLst>
              <a:ext uri="{FF2B5EF4-FFF2-40B4-BE49-F238E27FC236}">
                <a16:creationId xmlns:a16="http://schemas.microsoft.com/office/drawing/2014/main" id="{B97E0DDA-C596-DD52-138D-3562376254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6E9310E2-B7AD-3375-DADB-CCA341B917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오 신실하신 주 내 아버지여</a:t>
            </a:r>
          </a:p>
        </p:txBody>
      </p:sp>
      <p:sp>
        <p:nvSpPr>
          <p:cNvPr id="205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985664CC-8639-CBA4-B639-6D9B1CA1BB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봄철과 또 여름 가을과 겨울</a:t>
            </a:r>
          </a:p>
        </p:txBody>
      </p:sp>
      <p:sp>
        <p:nvSpPr>
          <p:cNvPr id="205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CE4EAABC-21B4-A0D4-3F3A-0187E6C57F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내 죄를 사하여 안위하시고 주</a:t>
            </a:r>
          </a:p>
        </p:txBody>
      </p:sp>
      <p:sp>
        <p:nvSpPr>
          <p:cNvPr id="205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69165F8B-5B4D-8D8D-9D5D-0A3E90B861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오 신실 하신 주 오 신실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2">
            <a:extLst>
              <a:ext uri="{FF2B5EF4-FFF2-40B4-BE49-F238E27FC236}">
                <a16:creationId xmlns:a16="http://schemas.microsoft.com/office/drawing/2014/main" id="{AE3C86A4-5C41-76FF-57E4-0A5AC49913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B94C95F4-B218-9D8E-668E-A4A0139175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1.Great is Thy faithfulness, O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307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8EC24637-CF8D-D0D6-9129-47A7A7DF0F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2.Summer and winter, and </a:t>
            </a:r>
            <a:endParaRPr lang="ko-KR" altLang="en-US" sz="1100"/>
          </a:p>
        </p:txBody>
      </p:sp>
      <p:sp>
        <p:nvSpPr>
          <p:cNvPr id="307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6958A2F2-1D8A-7639-A558-B250846EEB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3.Pardon for sin and a peace </a:t>
            </a:r>
            <a:endParaRPr lang="ko-KR" altLang="en-US" sz="1100"/>
          </a:p>
        </p:txBody>
      </p:sp>
      <p:sp>
        <p:nvSpPr>
          <p:cNvPr id="307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0045AA4E-6A1C-4E4C-6B9A-B39FDDDEFD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R.Great is Thy faithfulness!</a:t>
            </a:r>
            <a:endParaRPr lang="ko-KR" altLang="en-US" sz="1100"/>
          </a:p>
        </p:txBody>
      </p:sp>
      <p:sp>
        <p:nvSpPr>
          <p:cNvPr id="307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3139EC83-671F-43DC-7BC6-4CFBF3866F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오 신실하신 주 내 아버지여</a:t>
            </a:r>
          </a:p>
        </p:txBody>
      </p:sp>
      <p:sp>
        <p:nvSpPr>
          <p:cNvPr id="308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E8F5F0A2-26CD-2C1F-0317-84D3EB08BB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봄철과 또 여름 가을과 겨울</a:t>
            </a:r>
          </a:p>
        </p:txBody>
      </p:sp>
      <p:sp>
        <p:nvSpPr>
          <p:cNvPr id="308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A0C45598-734C-77CB-6D9D-A7627B35F7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내 죄를 사하여 안위하시고</a:t>
            </a:r>
          </a:p>
        </p:txBody>
      </p:sp>
      <p:sp>
        <p:nvSpPr>
          <p:cNvPr id="308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A0A19B3A-9CD5-5136-EEF9-0C68C5D310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오 신실하신 주 오 신실하신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>
            <a:extLst>
              <a:ext uri="{FF2B5EF4-FFF2-40B4-BE49-F238E27FC236}">
                <a16:creationId xmlns:a16="http://schemas.microsoft.com/office/drawing/2014/main" id="{E0F26C0C-F1A6-96A2-D20E-C0F8DA095D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5DDB1B9C-815A-691F-C5AA-5ADFFD556F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오 신실하신 주 내 아버지여</a:t>
            </a:r>
          </a:p>
        </p:txBody>
      </p:sp>
      <p:sp>
        <p:nvSpPr>
          <p:cNvPr id="307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5D464735-C198-F384-3186-FC2160D28D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봄철과 또 여름 가을과 겨울</a:t>
            </a:r>
          </a:p>
        </p:txBody>
      </p:sp>
      <p:sp>
        <p:nvSpPr>
          <p:cNvPr id="307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1BAD6EE0-7EF0-5132-BB2E-952B96D9B1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내 죄를 사하여 안위하시고 주</a:t>
            </a:r>
          </a:p>
        </p:txBody>
      </p:sp>
      <p:sp>
        <p:nvSpPr>
          <p:cNvPr id="307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8E017A02-8AD3-6445-DACD-D021A88E38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오 신실 하신 주 오 신실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>
            <a:extLst>
              <a:ext uri="{FF2B5EF4-FFF2-40B4-BE49-F238E27FC236}">
                <a16:creationId xmlns:a16="http://schemas.microsoft.com/office/drawing/2014/main" id="{77504A29-4ECB-19ED-52A9-237AA8789C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2FC2A7CB-1A2C-66F0-CD3B-E9D5398C65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오 신실하신 주 내 아버지여</a:t>
            </a:r>
          </a:p>
        </p:txBody>
      </p:sp>
      <p:sp>
        <p:nvSpPr>
          <p:cNvPr id="410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F5B65D7E-40ED-2645-106F-7042DD545A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봄철과 또 여름 가을과 겨울</a:t>
            </a:r>
          </a:p>
        </p:txBody>
      </p:sp>
      <p:sp>
        <p:nvSpPr>
          <p:cNvPr id="410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3A0EFADE-E5B5-04B2-5682-E34729B97C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내 죄를 사하여 안위하시고 주</a:t>
            </a:r>
          </a:p>
        </p:txBody>
      </p:sp>
      <p:sp>
        <p:nvSpPr>
          <p:cNvPr id="410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AD672D50-3957-D997-B18E-93EAE84546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오 신실 하신 주 오 신실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>
            <a:extLst>
              <a:ext uri="{FF2B5EF4-FFF2-40B4-BE49-F238E27FC236}">
                <a16:creationId xmlns:a16="http://schemas.microsoft.com/office/drawing/2014/main" id="{AFC32628-F239-FA39-2A07-CF5E7687C9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B9F471B9-93B7-62C6-20B6-5649624EE6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오 신실하신 주 내 아버지여</a:t>
            </a:r>
          </a:p>
        </p:txBody>
      </p:sp>
      <p:sp>
        <p:nvSpPr>
          <p:cNvPr id="512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462840BE-01C6-7037-ED28-E646A83F4B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봄철과 또 여름 가을과 겨울</a:t>
            </a:r>
          </a:p>
        </p:txBody>
      </p:sp>
      <p:sp>
        <p:nvSpPr>
          <p:cNvPr id="512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14EBEB21-9E62-B9D9-4E67-FF390E0E21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내 죄를 사하여 안위하시고 주</a:t>
            </a:r>
          </a:p>
        </p:txBody>
      </p:sp>
      <p:sp>
        <p:nvSpPr>
          <p:cNvPr id="512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E6094D9F-7427-DC9B-A7A6-A818CAF3FE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오 신실 하신 주 오 신실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>
            <a:extLst>
              <a:ext uri="{FF2B5EF4-FFF2-40B4-BE49-F238E27FC236}">
                <a16:creationId xmlns:a16="http://schemas.microsoft.com/office/drawing/2014/main" id="{04B0A48B-B942-4C59-0F63-08E86987BA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9617D34B-38FE-88C9-4300-6BCEE0FCB8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오 신실하신 주 내 아버지여</a:t>
            </a:r>
          </a:p>
        </p:txBody>
      </p:sp>
      <p:sp>
        <p:nvSpPr>
          <p:cNvPr id="614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48EF2435-3B4C-38F8-C8FB-AB8BF2A1E6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봄철과 또 여름 가을과 겨울</a:t>
            </a:r>
          </a:p>
        </p:txBody>
      </p:sp>
      <p:sp>
        <p:nvSpPr>
          <p:cNvPr id="614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8A807844-9B6A-C99D-DBF6-DA5C56049A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내 죄를 사하여 안위하시고 주</a:t>
            </a:r>
          </a:p>
        </p:txBody>
      </p:sp>
      <p:sp>
        <p:nvSpPr>
          <p:cNvPr id="615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58CEA925-CA70-613C-D0B2-0BA228208E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오 신실 하신 주 오 신실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1">
            <a:extLst>
              <a:ext uri="{FF2B5EF4-FFF2-40B4-BE49-F238E27FC236}">
                <a16:creationId xmlns:a16="http://schemas.microsoft.com/office/drawing/2014/main" id="{C7115919-D77B-4A4A-C4B4-8C62A50D24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A87DB757-26E3-E915-D3E3-CD661B731B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오 신실하신 주 내 아버지여</a:t>
            </a:r>
          </a:p>
        </p:txBody>
      </p:sp>
      <p:sp>
        <p:nvSpPr>
          <p:cNvPr id="717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BCB051A9-FC1D-818C-990F-F8F575A29D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봄철과 또 여름 가을과 겨울</a:t>
            </a:r>
          </a:p>
        </p:txBody>
      </p:sp>
      <p:sp>
        <p:nvSpPr>
          <p:cNvPr id="717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9796E393-DF5B-5059-5314-FB10FDFA5A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내 죄를 사하여 안위하시고 주</a:t>
            </a:r>
          </a:p>
        </p:txBody>
      </p:sp>
      <p:sp>
        <p:nvSpPr>
          <p:cNvPr id="717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C172AA13-F462-1A31-ADCD-2B2375D7CC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오 신실 하신 주 오 신실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그림 1">
            <a:extLst>
              <a:ext uri="{FF2B5EF4-FFF2-40B4-BE49-F238E27FC236}">
                <a16:creationId xmlns:a16="http://schemas.microsoft.com/office/drawing/2014/main" id="{62A89804-1932-3AAD-7F1A-BAAD8C4F0B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CD1AAE8A-232F-EC6D-03DF-AC15036B24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오 신실하신 주 내 아버지여</a:t>
            </a:r>
          </a:p>
        </p:txBody>
      </p:sp>
      <p:sp>
        <p:nvSpPr>
          <p:cNvPr id="819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BF79690D-3517-0ACD-A1A6-11DBB2427A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봄철과 또 여름 가을과 겨울</a:t>
            </a:r>
          </a:p>
        </p:txBody>
      </p:sp>
      <p:sp>
        <p:nvSpPr>
          <p:cNvPr id="819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C81CDE05-DC50-9661-6FC8-BC4B321402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내 죄를 사하여 안위하시고 주</a:t>
            </a:r>
          </a:p>
        </p:txBody>
      </p:sp>
      <p:sp>
        <p:nvSpPr>
          <p:cNvPr id="819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0507B791-63EF-9A9F-AF99-EC123BD663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오 신실 하신 주 오 신실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그림 1">
            <a:extLst>
              <a:ext uri="{FF2B5EF4-FFF2-40B4-BE49-F238E27FC236}">
                <a16:creationId xmlns:a16="http://schemas.microsoft.com/office/drawing/2014/main" id="{9FDA00E2-BF5F-B047-16FF-DB49B54734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C25AADA6-C562-B1F1-FE16-DA9DD4A729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오 신실하신 주 내 아버지여</a:t>
            </a:r>
          </a:p>
        </p:txBody>
      </p:sp>
      <p:sp>
        <p:nvSpPr>
          <p:cNvPr id="922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BF5432F2-3E20-4F5A-AB0E-F544D393E5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봄철과 또 여름 가을과 겨울</a:t>
            </a:r>
          </a:p>
        </p:txBody>
      </p:sp>
      <p:sp>
        <p:nvSpPr>
          <p:cNvPr id="922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53C9DC26-90A4-3D90-C676-B096C703B4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내 죄를 사하여 안위하시고 주</a:t>
            </a:r>
          </a:p>
        </p:txBody>
      </p:sp>
      <p:sp>
        <p:nvSpPr>
          <p:cNvPr id="922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DD35715E-86E6-7838-23C7-080964DD1A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오 신실 하신 주 오 신실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그림 1">
            <a:extLst>
              <a:ext uri="{FF2B5EF4-FFF2-40B4-BE49-F238E27FC236}">
                <a16:creationId xmlns:a16="http://schemas.microsoft.com/office/drawing/2014/main" id="{1D2F8CCF-8AD3-C629-5A3E-CF0EE31F41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FE8F3698-B8B5-6C82-01EC-ACAC773567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오 신실하신 주 내 아버지여</a:t>
            </a:r>
          </a:p>
        </p:txBody>
      </p:sp>
      <p:sp>
        <p:nvSpPr>
          <p:cNvPr id="1024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E3B7F446-0007-888D-9A28-76F277A21B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봄철과 또 여름 가을과 겨울</a:t>
            </a:r>
          </a:p>
        </p:txBody>
      </p:sp>
      <p:sp>
        <p:nvSpPr>
          <p:cNvPr id="1024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95A29BA7-0531-B2BF-D26E-BB9DBE5896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내 죄를 사하여 안위하시고 주</a:t>
            </a:r>
          </a:p>
        </p:txBody>
      </p:sp>
      <p:sp>
        <p:nvSpPr>
          <p:cNvPr id="1024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7B6B1C38-1280-E6FE-E7C4-2345034202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오 신실 하신 주 오 신실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그림 1">
            <a:extLst>
              <a:ext uri="{FF2B5EF4-FFF2-40B4-BE49-F238E27FC236}">
                <a16:creationId xmlns:a16="http://schemas.microsoft.com/office/drawing/2014/main" id="{D50D037D-AF45-DCB4-CD8D-62A1D397DA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E0755266-2BE7-9EB5-0275-1872623556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오 신실하신 주 내 아버지여</a:t>
            </a:r>
          </a:p>
        </p:txBody>
      </p:sp>
      <p:sp>
        <p:nvSpPr>
          <p:cNvPr id="1126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C2C0BF09-CBE1-90BA-40D3-1863704361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봄철과 또 여름 가을과 겨울</a:t>
            </a:r>
          </a:p>
        </p:txBody>
      </p:sp>
      <p:sp>
        <p:nvSpPr>
          <p:cNvPr id="1126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4AAEA2F5-E57B-5428-C2FB-641344E2F2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내 죄를 사하여 안위하시고 주</a:t>
            </a:r>
          </a:p>
        </p:txBody>
      </p:sp>
      <p:sp>
        <p:nvSpPr>
          <p:cNvPr id="1127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C4BB2E6C-0001-F67B-8A48-A608AEC70F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오 신실 하신 주 오 신실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그림 1">
            <a:extLst>
              <a:ext uri="{FF2B5EF4-FFF2-40B4-BE49-F238E27FC236}">
                <a16:creationId xmlns:a16="http://schemas.microsoft.com/office/drawing/2014/main" id="{96A62322-66E6-D622-1DED-0A360AAC8D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1A8B56B6-2DAC-1B46-ABC5-B817EC64BC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오 신실하신 주 내 아버지여</a:t>
            </a:r>
          </a:p>
        </p:txBody>
      </p:sp>
      <p:sp>
        <p:nvSpPr>
          <p:cNvPr id="1229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7061162A-DB4D-BBC3-E6E7-2B1BEABB0D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봄철과 또 여름 가을과 겨울</a:t>
            </a:r>
          </a:p>
        </p:txBody>
      </p:sp>
      <p:sp>
        <p:nvSpPr>
          <p:cNvPr id="1229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850580BB-9744-BAE4-E253-93B7859AB1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내 죄를 사하여 안위하시고 주</a:t>
            </a:r>
          </a:p>
        </p:txBody>
      </p:sp>
      <p:sp>
        <p:nvSpPr>
          <p:cNvPr id="1229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27F1C9F2-FF22-88BD-352C-36ADBF8481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>
                <a:solidFill>
                  <a:srgbClr val="FF0000"/>
                </a:solidFill>
              </a:rPr>
              <a:t>후</a:t>
            </a:r>
            <a:r>
              <a:rPr lang="en-US" altLang="ko-KR" sz="1100">
                <a:solidFill>
                  <a:srgbClr val="FF0000"/>
                </a:solidFill>
              </a:rPr>
              <a:t>.</a:t>
            </a:r>
            <a:r>
              <a:rPr lang="ko-KR" altLang="en-US" sz="1100">
                <a:solidFill>
                  <a:srgbClr val="FF0000"/>
                </a:solidFill>
              </a:rPr>
              <a:t>오 신실 하신 주 오 신실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>
            <a:extLst>
              <a:ext uri="{FF2B5EF4-FFF2-40B4-BE49-F238E27FC236}">
                <a16:creationId xmlns:a16="http://schemas.microsoft.com/office/drawing/2014/main" id="{48C4CFE3-5163-3F2A-BFE1-B6E013EBE6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75856FE2-D0C0-A3F4-7EEB-B26E583840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1.Great is Thy faithfulness, O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410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42867FBA-88C6-03BA-AA5B-553DD4B54E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2.Summer and winter, and </a:t>
            </a:r>
            <a:endParaRPr lang="ko-KR" altLang="en-US" sz="1100"/>
          </a:p>
        </p:txBody>
      </p:sp>
      <p:sp>
        <p:nvSpPr>
          <p:cNvPr id="410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16EDDA8B-1BCD-BB8C-E341-C13312C39A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3.Pardon for sin and a peace </a:t>
            </a:r>
            <a:endParaRPr lang="ko-KR" altLang="en-US" sz="1100"/>
          </a:p>
        </p:txBody>
      </p:sp>
      <p:sp>
        <p:nvSpPr>
          <p:cNvPr id="410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D8BA0BB3-C50A-E512-5E62-8FF10BB2C2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R.Great is Thy faithfulness!</a:t>
            </a:r>
            <a:endParaRPr lang="ko-KR" altLang="en-US" sz="1100"/>
          </a:p>
        </p:txBody>
      </p:sp>
      <p:sp>
        <p:nvSpPr>
          <p:cNvPr id="410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45ABBFC6-3209-C8B7-5CAD-06F0D5E815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오 신실하신 주 내 아버지여</a:t>
            </a:r>
          </a:p>
        </p:txBody>
      </p:sp>
      <p:sp>
        <p:nvSpPr>
          <p:cNvPr id="410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4C1E3F5E-13FB-0576-8799-B8BA51E44E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봄철과 또 여름 가을과 겨울</a:t>
            </a:r>
          </a:p>
        </p:txBody>
      </p:sp>
      <p:sp>
        <p:nvSpPr>
          <p:cNvPr id="410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5A54AAA2-AAE5-69E2-1974-55BEDCBE93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내 죄를 사하여 안위하시고</a:t>
            </a:r>
          </a:p>
        </p:txBody>
      </p:sp>
      <p:sp>
        <p:nvSpPr>
          <p:cNvPr id="410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CCC7912A-BB1F-D949-B966-389E682F3C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오 신실하신 주 오 신실하신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그림 1">
            <a:extLst>
              <a:ext uri="{FF2B5EF4-FFF2-40B4-BE49-F238E27FC236}">
                <a16:creationId xmlns:a16="http://schemas.microsoft.com/office/drawing/2014/main" id="{360F285A-05D6-A457-BD45-57B6ADCA18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39415082-4D86-3AEC-AF2D-1E441EE02C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오 신실하신 주 내 아버지여</a:t>
            </a:r>
          </a:p>
        </p:txBody>
      </p:sp>
      <p:sp>
        <p:nvSpPr>
          <p:cNvPr id="1331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E69BA573-EA0D-9E1C-D35F-AEEA03A052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봄철과 또 여름 가을과 겨울</a:t>
            </a:r>
          </a:p>
        </p:txBody>
      </p:sp>
      <p:sp>
        <p:nvSpPr>
          <p:cNvPr id="1331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713413FE-47F2-31EE-EA48-BF0B4A6374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내 죄를 사하여 안위하시고 주</a:t>
            </a:r>
          </a:p>
        </p:txBody>
      </p:sp>
      <p:sp>
        <p:nvSpPr>
          <p:cNvPr id="1331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4F9311D6-8B81-DAAB-00D6-4ACCAE1F08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>
                <a:solidFill>
                  <a:srgbClr val="FF0000"/>
                </a:solidFill>
              </a:rPr>
              <a:t>후</a:t>
            </a:r>
            <a:r>
              <a:rPr lang="en-US" altLang="ko-KR" sz="1100">
                <a:solidFill>
                  <a:srgbClr val="FF0000"/>
                </a:solidFill>
              </a:rPr>
              <a:t>.</a:t>
            </a:r>
            <a:r>
              <a:rPr lang="ko-KR" altLang="en-US" sz="1100">
                <a:solidFill>
                  <a:srgbClr val="FF0000"/>
                </a:solidFill>
              </a:rPr>
              <a:t>오 신실 하신 주 오 신실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>
            <a:extLst>
              <a:ext uri="{FF2B5EF4-FFF2-40B4-BE49-F238E27FC236}">
                <a16:creationId xmlns:a16="http://schemas.microsoft.com/office/drawing/2014/main" id="{C046AC2E-4A15-F62F-1367-A8151569F8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1BD0F24E-1927-EC9F-507B-0349B82C64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1.Great is Thy faithfulness, O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512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6C5A2964-AECE-5719-9146-568CD3F6E2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2.Summer and winter, and </a:t>
            </a:r>
            <a:endParaRPr lang="ko-KR" altLang="en-US" sz="1100"/>
          </a:p>
        </p:txBody>
      </p:sp>
      <p:sp>
        <p:nvSpPr>
          <p:cNvPr id="512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761A8B39-21E9-5164-A2F5-325142890F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3.Pardon for sin and a peace </a:t>
            </a:r>
            <a:endParaRPr lang="ko-KR" altLang="en-US" sz="1100"/>
          </a:p>
        </p:txBody>
      </p:sp>
      <p:sp>
        <p:nvSpPr>
          <p:cNvPr id="512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3A149526-F988-F3A9-B6DA-AFF0426F22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R.Great is Thy faithfulness!</a:t>
            </a:r>
            <a:endParaRPr lang="ko-KR" altLang="en-US" sz="1100"/>
          </a:p>
        </p:txBody>
      </p:sp>
      <p:sp>
        <p:nvSpPr>
          <p:cNvPr id="512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DF07999A-A59E-5F73-E086-5D449A95EA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오 신실하신 주 내 아버지여</a:t>
            </a:r>
          </a:p>
        </p:txBody>
      </p:sp>
      <p:sp>
        <p:nvSpPr>
          <p:cNvPr id="512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BC3685DB-D711-E32A-F64D-6E606296E4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봄철과 또 여름 가을과 겨울</a:t>
            </a:r>
          </a:p>
        </p:txBody>
      </p:sp>
      <p:sp>
        <p:nvSpPr>
          <p:cNvPr id="512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55D09BBE-0E2E-BCD2-9502-8406CDC237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내 죄를 사하여 안위하시고</a:t>
            </a:r>
          </a:p>
        </p:txBody>
      </p:sp>
      <p:sp>
        <p:nvSpPr>
          <p:cNvPr id="513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1D8DD5F7-D479-8A93-48F5-D27A7F6C10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오 신실하신 주 오 신실하신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>
            <a:extLst>
              <a:ext uri="{FF2B5EF4-FFF2-40B4-BE49-F238E27FC236}">
                <a16:creationId xmlns:a16="http://schemas.microsoft.com/office/drawing/2014/main" id="{B215848F-8681-774E-9C12-B6B4615735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A27D5E34-49B5-6535-A481-0E4B99DB0B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1.Great is Thy faithfulness, O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614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6640A5CF-41D1-F023-5D8D-AA9585D26C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2.Summer and winter, and </a:t>
            </a:r>
            <a:endParaRPr lang="ko-KR" altLang="en-US" sz="1100"/>
          </a:p>
        </p:txBody>
      </p:sp>
      <p:sp>
        <p:nvSpPr>
          <p:cNvPr id="614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AAC8E2DB-8485-D7BD-D99D-9E1780E975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3.Pardon for sin and a peace </a:t>
            </a:r>
            <a:endParaRPr lang="ko-KR" altLang="en-US" sz="1100"/>
          </a:p>
        </p:txBody>
      </p:sp>
      <p:sp>
        <p:nvSpPr>
          <p:cNvPr id="615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6EA4066B-1849-4C20-8DF4-30596B3C97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R.Great is Thy faithfulness!</a:t>
            </a:r>
            <a:endParaRPr lang="ko-KR" altLang="en-US" sz="1100"/>
          </a:p>
        </p:txBody>
      </p:sp>
      <p:sp>
        <p:nvSpPr>
          <p:cNvPr id="615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7920A871-D2D2-30C1-5360-DD44A9B21B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오 신실하신 주 내 아버지여</a:t>
            </a:r>
          </a:p>
        </p:txBody>
      </p:sp>
      <p:sp>
        <p:nvSpPr>
          <p:cNvPr id="615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D38A6795-4A3B-9160-1438-A8D0D6D511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봄철과 또 여름 가을과 겨울</a:t>
            </a:r>
          </a:p>
        </p:txBody>
      </p:sp>
      <p:sp>
        <p:nvSpPr>
          <p:cNvPr id="615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71568C5F-2930-74A2-431A-87310C39DC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내 죄를 사하여 안위하시고</a:t>
            </a:r>
          </a:p>
        </p:txBody>
      </p:sp>
      <p:sp>
        <p:nvSpPr>
          <p:cNvPr id="615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00328A07-8B23-1780-484C-B150660578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오 신실하신 주 오 신실하신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1">
            <a:extLst>
              <a:ext uri="{FF2B5EF4-FFF2-40B4-BE49-F238E27FC236}">
                <a16:creationId xmlns:a16="http://schemas.microsoft.com/office/drawing/2014/main" id="{D8EECA64-28E8-826C-02D5-17985C6DA9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41955F4C-112C-5CCA-453F-40C0901EF1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1.Great is Thy faithfulness, O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717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B754C24D-2DED-7348-5AC2-6B01EE5C28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2.Summer and winter, and </a:t>
            </a:r>
            <a:endParaRPr lang="ko-KR" altLang="en-US" sz="1100"/>
          </a:p>
        </p:txBody>
      </p:sp>
      <p:sp>
        <p:nvSpPr>
          <p:cNvPr id="717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D9131BF2-B317-DD3D-8F17-03A21A848D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3.Pardon for sin and a peace </a:t>
            </a:r>
            <a:endParaRPr lang="ko-KR" altLang="en-US" sz="1100"/>
          </a:p>
        </p:txBody>
      </p:sp>
      <p:sp>
        <p:nvSpPr>
          <p:cNvPr id="717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7D8D0E84-F92C-1D70-502C-DD9E0F4508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R.Great is Thy faithfulness!</a:t>
            </a:r>
            <a:endParaRPr lang="ko-KR" altLang="en-US" sz="1100"/>
          </a:p>
        </p:txBody>
      </p:sp>
      <p:sp>
        <p:nvSpPr>
          <p:cNvPr id="717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09E5A966-EE92-3790-281C-772C596167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오 신실하신 주 내 아버지여</a:t>
            </a:r>
          </a:p>
        </p:txBody>
      </p:sp>
      <p:sp>
        <p:nvSpPr>
          <p:cNvPr id="717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4946F86B-0FF0-9554-95F9-4697140620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봄철과 또 여름 가을과 겨울</a:t>
            </a:r>
          </a:p>
        </p:txBody>
      </p:sp>
      <p:sp>
        <p:nvSpPr>
          <p:cNvPr id="717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3BEEE753-A254-3E99-4492-E2CB4474D9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내 죄를 사하여 안위하시고</a:t>
            </a:r>
          </a:p>
        </p:txBody>
      </p:sp>
      <p:sp>
        <p:nvSpPr>
          <p:cNvPr id="717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802421EB-D122-C5E5-07CF-7B641D15FE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오 신실하신 주 오 신실하신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그림 1">
            <a:extLst>
              <a:ext uri="{FF2B5EF4-FFF2-40B4-BE49-F238E27FC236}">
                <a16:creationId xmlns:a16="http://schemas.microsoft.com/office/drawing/2014/main" id="{DBA5DE2E-B127-3893-D1B5-E3188AD66A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E834D6E7-3662-BE6E-2718-905248CB61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1.Great is Thy faithfulness, O </a:t>
            </a:r>
            <a:endParaRPr lang="ko-KR" altLang="en-US" sz="1100"/>
          </a:p>
        </p:txBody>
      </p:sp>
      <p:sp>
        <p:nvSpPr>
          <p:cNvPr id="819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986D6A7D-86C8-3C57-6F9D-DE7CE595AA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2.Summer and winter, and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819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B4444337-EBCE-3035-843F-086D795F8B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3.Pardon for sin and a peace </a:t>
            </a:r>
            <a:endParaRPr lang="ko-KR" altLang="en-US" sz="1100"/>
          </a:p>
        </p:txBody>
      </p:sp>
      <p:sp>
        <p:nvSpPr>
          <p:cNvPr id="819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B23F1449-E235-BEE3-FC8D-90DCD86D78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R.Great is Thy faithfulness!</a:t>
            </a:r>
            <a:endParaRPr lang="ko-KR" altLang="en-US" sz="1100"/>
          </a:p>
        </p:txBody>
      </p:sp>
      <p:sp>
        <p:nvSpPr>
          <p:cNvPr id="819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16E1580B-549C-E994-CBDC-44166E2C67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오 신실하신 주 내 아버지여</a:t>
            </a:r>
          </a:p>
        </p:txBody>
      </p:sp>
      <p:sp>
        <p:nvSpPr>
          <p:cNvPr id="820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3E92D888-6E16-1624-FC76-C0D7F271A9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봄철과 또 여름 가을과 겨울</a:t>
            </a:r>
          </a:p>
        </p:txBody>
      </p:sp>
      <p:sp>
        <p:nvSpPr>
          <p:cNvPr id="820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FC0AD05C-4872-B82B-634F-A14C5288B7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내 죄를 사하여 안위하시고</a:t>
            </a:r>
          </a:p>
        </p:txBody>
      </p:sp>
      <p:sp>
        <p:nvSpPr>
          <p:cNvPr id="820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6C2A96CA-8D89-9755-F16D-144E7606CD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오 신실하신 주 오 신실하신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그림 1">
            <a:extLst>
              <a:ext uri="{FF2B5EF4-FFF2-40B4-BE49-F238E27FC236}">
                <a16:creationId xmlns:a16="http://schemas.microsoft.com/office/drawing/2014/main" id="{93C4AC6E-D84E-116C-A331-B6A6CD16C6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9132CBB2-C876-376D-A635-82EED5A931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1.Great is Thy faithfulness, O </a:t>
            </a:r>
            <a:endParaRPr lang="ko-KR" altLang="en-US" sz="1100"/>
          </a:p>
        </p:txBody>
      </p:sp>
      <p:sp>
        <p:nvSpPr>
          <p:cNvPr id="922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19265691-F9D8-AF7D-A9EF-68E887541B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2.Summer and winter, and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922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41A1677C-1E4A-7964-607C-2063916BB0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3.Pardon for sin and a peace </a:t>
            </a:r>
            <a:endParaRPr lang="ko-KR" altLang="en-US" sz="1100"/>
          </a:p>
        </p:txBody>
      </p:sp>
      <p:sp>
        <p:nvSpPr>
          <p:cNvPr id="922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476A3099-3FF9-ED59-3979-0CCD168809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R.Great is Thy faithfulness!</a:t>
            </a:r>
            <a:endParaRPr lang="ko-KR" altLang="en-US" sz="1100"/>
          </a:p>
        </p:txBody>
      </p:sp>
      <p:sp>
        <p:nvSpPr>
          <p:cNvPr id="922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9E30A8AB-FF67-BE80-CAD7-E708D24A82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오 신실하신 주 내 아버지여</a:t>
            </a:r>
          </a:p>
        </p:txBody>
      </p:sp>
      <p:sp>
        <p:nvSpPr>
          <p:cNvPr id="922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B1A724CA-1669-44CE-6FCA-6EA1613877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봄철과 또 여름 가을과 겨울</a:t>
            </a:r>
          </a:p>
        </p:txBody>
      </p:sp>
      <p:sp>
        <p:nvSpPr>
          <p:cNvPr id="922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70AE6C0C-AE8B-5826-018F-EA2E2D8D1D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내 죄를 사하여 안위하시고</a:t>
            </a:r>
          </a:p>
        </p:txBody>
      </p:sp>
      <p:sp>
        <p:nvSpPr>
          <p:cNvPr id="922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44DC6FAC-C374-ACA2-D4FF-AB8E1DC74E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오 신실하신 주 오 신실하신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그림 1">
            <a:extLst>
              <a:ext uri="{FF2B5EF4-FFF2-40B4-BE49-F238E27FC236}">
                <a16:creationId xmlns:a16="http://schemas.microsoft.com/office/drawing/2014/main" id="{C0F90BF6-BE55-12FE-52A2-CD75D64E77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F761FC4F-1EA0-6198-3B29-A57FD1A37B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1.Great is Thy faithfulness, O </a:t>
            </a:r>
            <a:endParaRPr lang="ko-KR" altLang="en-US" sz="1100"/>
          </a:p>
        </p:txBody>
      </p:sp>
      <p:sp>
        <p:nvSpPr>
          <p:cNvPr id="1024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223E660B-754C-405B-264E-E3DECC5E59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2.Summer and winter, and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024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3A413BD2-D2E6-CBE4-7B41-CB7E6B0F93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3.Pardon for sin and a peace </a:t>
            </a:r>
            <a:endParaRPr lang="ko-KR" altLang="en-US" sz="1100"/>
          </a:p>
        </p:txBody>
      </p:sp>
      <p:sp>
        <p:nvSpPr>
          <p:cNvPr id="1024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82CF72D9-C942-2AD0-6413-F8D997430D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R.Great is Thy faithfulness!</a:t>
            </a:r>
            <a:endParaRPr lang="ko-KR" altLang="en-US" sz="1100"/>
          </a:p>
        </p:txBody>
      </p:sp>
      <p:sp>
        <p:nvSpPr>
          <p:cNvPr id="1024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BB8BC7D3-D8FC-FF17-42A7-AB0D8E045E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오 신실하신 주 내 아버지여</a:t>
            </a:r>
          </a:p>
        </p:txBody>
      </p:sp>
      <p:sp>
        <p:nvSpPr>
          <p:cNvPr id="1024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C27585A0-6269-EB7E-80C7-C23AB3A72C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봄철과 또 여름 가을과 겨울</a:t>
            </a:r>
          </a:p>
        </p:txBody>
      </p:sp>
      <p:sp>
        <p:nvSpPr>
          <p:cNvPr id="1024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B66D2287-EE81-DE69-B181-512F79C8C6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내 죄를 사하여 안위하시고</a:t>
            </a:r>
          </a:p>
        </p:txBody>
      </p:sp>
      <p:sp>
        <p:nvSpPr>
          <p:cNvPr id="1025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0C85FF55-508F-C08E-EA3F-C9A8687FC8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오 신실하신 주 오 신실하신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1374</Words>
  <Application>Microsoft Office PowerPoint</Application>
  <PresentationFormat>On-screen Show (4:3)</PresentationFormat>
  <Paragraphs>192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4" baseType="lpstr">
      <vt:lpstr>굴림</vt:lpstr>
      <vt:lpstr>Arial</vt:lpstr>
      <vt:lpstr>맑은 고딕</vt:lpstr>
      <vt:lpstr>기본 디자인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KOREA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All user</dc:creator>
  <cp:lastModifiedBy>HaSol Im</cp:lastModifiedBy>
  <cp:revision>26</cp:revision>
  <dcterms:created xsi:type="dcterms:W3CDTF">2014-07-22T01:22:16Z</dcterms:created>
  <dcterms:modified xsi:type="dcterms:W3CDTF">2025-02-09T14:40:47Z</dcterms:modified>
</cp:coreProperties>
</file>