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84장" id="{257D3C31-3ED8-4707-82AC-DB1C9AEC97E0}">
          <p14:sldIdLst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384장" id="{B2176B46-B6A3-4F75-A514-3E0A43F0556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974FB-F4C6-50D0-4E07-38226CA202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9F3B1A-6E26-2BE8-1A66-4A1C595F85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373D10-088A-3474-516A-3C56CBDE4B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E579D-7B41-4C2C-A34D-0D229367AD0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205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B28B29-2DF2-D376-2AB4-806CA9375B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1826FF-269E-8558-A208-2FA1E4FAC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6DB738-D354-A3D1-004E-2E3CB6027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3119A-8D56-4F95-B983-27F1C6E119E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079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096B3F-A86D-1A33-C646-406C77B410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5B6559-CE84-E8F2-D819-680B159475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22425E-808A-8325-CCFA-FA806471F7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F034D-B92E-410D-A280-D92C62C9690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4191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6F177A-DC6F-B18E-29DB-C00B85B20E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9FB87E-B880-2E5F-FD53-11DA5B1FA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12B376-A154-5DA9-6762-B7696DF38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F4E28-1F0B-4701-87EE-6105E49CBF2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150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BACEEA-EBC1-7216-1865-5A204FADEB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0D9468-6814-9FBD-3950-49852867D9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EDE53E-3538-482A-655E-E6081D4F5F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13FFA-E052-41FA-998D-8219C23B77F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687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48D59D-4F13-7425-0503-FE6CFF27CB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6455D-839C-618D-70AA-CDD22DE9AF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241372-5E0C-9C3F-0309-6F5B97D52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78999-6553-4993-BAF7-8A49F92C63D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545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C63012C-7CF6-5270-BC16-880BDE3CB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ADD3BB-C0E2-27A6-C39D-F0D851B49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A9B585-A0FA-39AE-4409-459564793A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1A791-35B5-42E2-930F-2ACCDA8717C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739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11038CF-0BD2-9D3E-0A10-6B16599B48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4FBFE3-C831-404E-A4BE-84F36EB592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ED2B31-CEAB-5F7C-05A6-E70458B88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EC688-75DE-4C6B-8639-39517B0A91B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5481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B567DD8-01E6-933C-F7D2-7571958068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85521E-769E-BCB2-0D6D-DF173A918C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E3B5AB-DDEE-59AA-324D-A9BF2EBF15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43C23-7446-40B8-A328-B81553430A8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253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314318-B6C2-4B32-147B-113286C854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0F8DD9-E7B6-290B-DBBF-A4F9D52F38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35E534-16E4-F8FE-C963-84BA583A33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503AB-D1B9-4071-A955-470FE4AA68B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165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219373-594B-7F66-BFDD-16B79A65C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83CA0-6018-DF4B-9374-7367C34BB7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EAB3DC-FAC7-00EF-BA2B-30C6FB5850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38F3D-0BD2-4A95-91AF-C387A26CB45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334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9FD4CAA-6D69-7D18-FDC1-4352ECC13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C51A6F0-2EE4-FC32-4837-19C42E36FD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E5707D-C044-8EAF-C7D5-20F44DA90F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EB8254C-16AD-FC55-80D9-5F0A7A4123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46DD7E8-A482-D131-E218-6A50D7944B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8468AE33-76C5-4D91-9102-FD8C22AA329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9A3BFC-975B-B83F-2477-86A5726D3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the way my Savior leads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65EC08D-0D2B-3451-943C-26D2DEB3C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way my Savior leads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D407E3-6D36-6E82-B401-A3E614298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way my Savior leads </a:t>
            </a:r>
            <a:endParaRPr lang="ko-KR" altLang="en-US" sz="1100"/>
          </a:p>
        </p:txBody>
      </p:sp>
      <p:sp>
        <p:nvSpPr>
          <p:cNvPr id="205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126249-B241-E906-D2A3-E36ADD588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갈길 다 가도록</a:t>
            </a:r>
          </a:p>
        </p:txBody>
      </p:sp>
      <p:sp>
        <p:nvSpPr>
          <p:cNvPr id="205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BED79E1-0D53-0364-9AF7-294BCA589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갈길 다 가도록</a:t>
            </a:r>
          </a:p>
        </p:txBody>
      </p:sp>
      <p:sp>
        <p:nvSpPr>
          <p:cNvPr id="205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44B7E4-0128-CFF6-B7D1-E3E49DA05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갈길 다 가도록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AFDDC7B1-E6DD-BA33-1E13-DEBFB98AE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870E6DE1-1FB3-27AB-692E-1E9D6A12C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ADDC298-2790-4799-C7C2-1C12CBF5D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the way my Savior leads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3836B5D-205E-37D6-9A50-155673E3E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2.All the way my Savior leads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A7083D0-96A5-2EF2-6E4E-194DEAEB8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way my Savior leads </a:t>
            </a:r>
            <a:endParaRPr lang="ko-KR" altLang="en-US" sz="1100"/>
          </a:p>
        </p:txBody>
      </p:sp>
      <p:sp>
        <p:nvSpPr>
          <p:cNvPr id="1127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1502386-3223-E982-92F4-E024F2F97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갈길 다 가도록</a:t>
            </a:r>
          </a:p>
        </p:txBody>
      </p:sp>
      <p:sp>
        <p:nvSpPr>
          <p:cNvPr id="1127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F058739-CABA-FA5E-AE27-22B117887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갈길 다 가도록</a:t>
            </a:r>
          </a:p>
        </p:txBody>
      </p:sp>
      <p:sp>
        <p:nvSpPr>
          <p:cNvPr id="1127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E4D755A-3EEC-8ED1-1462-F7CCC0CF2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갈길 다 가도록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A2886EE2-EE27-3999-A916-BE60BF711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7B6C37E-DD8C-23E5-9B20-CF2F2A0D6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the way my Savior leads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FD525A1-9333-B092-57DC-E8A99247B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way my Savior leads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BA2211B-9ACA-902D-210D-0B49A80F7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3.All the way my Savior leads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FA707C4-00D1-1C69-071E-1D397154C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갈길 다 가도록</a:t>
            </a:r>
          </a:p>
        </p:txBody>
      </p:sp>
      <p:sp>
        <p:nvSpPr>
          <p:cNvPr id="1229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862DC46-011F-DAE9-C18B-E3495C04A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갈길 다 가도록</a:t>
            </a:r>
          </a:p>
        </p:txBody>
      </p:sp>
      <p:sp>
        <p:nvSpPr>
          <p:cNvPr id="1229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35B4A0D-B077-3858-D5DE-52800072E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갈길 다 가도록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7A625A6A-96B1-8D9D-72BF-C27407CCA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8739EBA-AFCD-D749-7C4C-34493DF33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the way my Savior leads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A617E90-4DE4-4EA8-CE0C-1D39A586D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way my Savior leads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398218E-8CFB-E943-9D1D-64B8B9CCC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3.All the way my Savior leads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928A556-11C0-9DE5-379B-3B27B4454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갈길 다 가도록</a:t>
            </a:r>
          </a:p>
        </p:txBody>
      </p:sp>
      <p:sp>
        <p:nvSpPr>
          <p:cNvPr id="1331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104318D-BBEA-DDD9-8D63-36D5511FD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갈길 다 가도록</a:t>
            </a:r>
          </a:p>
        </p:txBody>
      </p:sp>
      <p:sp>
        <p:nvSpPr>
          <p:cNvPr id="1332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16C3E5B-F366-B944-27DE-9DC3D5455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갈길 다 가도록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6269B424-DC84-E909-2410-8277A6560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D683184-6760-CDBB-014C-2E1875EFF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the way my Savior leads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6A1210C-2A66-2B63-6B9E-3C44EF0C7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way my Savior leads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01D6FB9-EFA1-9B9D-F996-20BB53EBE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3.All the way my Savior leads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3625A34-AEEF-3DC7-174D-B79E2CD07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갈길 다 가도록</a:t>
            </a:r>
          </a:p>
        </p:txBody>
      </p:sp>
      <p:sp>
        <p:nvSpPr>
          <p:cNvPr id="1434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B773C9C-76F1-B6C0-2A0A-DE7639AAF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갈길 다 가도록</a:t>
            </a:r>
          </a:p>
        </p:txBody>
      </p:sp>
      <p:sp>
        <p:nvSpPr>
          <p:cNvPr id="1434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DE5C5EF-3BBC-4B56-9482-167DD10E8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갈길 다 가도록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2922044D-C8B3-5096-01D7-973EEE04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DD4BC3E-01F0-259C-CE38-373EC3955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the way my Savior leads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7C065EA-C0B3-5F41-CE3B-81094A2D0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way my Savior leads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FA77D02-E27E-1DE3-D7D7-B15BAB8C6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3.All the way my Savior leads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4C76D40-2A23-E9A6-E22A-B00E74E1E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갈길 다 가도록</a:t>
            </a:r>
          </a:p>
        </p:txBody>
      </p:sp>
      <p:sp>
        <p:nvSpPr>
          <p:cNvPr id="1536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E279FA5-5593-7BEF-DBAE-3B25272DB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갈길 다 가도록</a:t>
            </a:r>
          </a:p>
        </p:txBody>
      </p:sp>
      <p:sp>
        <p:nvSpPr>
          <p:cNvPr id="1536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A0796E8-F09E-ABCA-C735-EBD4717D8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갈길 다 가도록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A2017603-19FD-A7F5-2810-987F6B3CB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ADA0000-0175-67EB-11F4-38E4B286D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the way my Savior leads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08B830F-58F1-1317-52A0-C5297E68A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way my Savior leads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63D0DA2-B1CF-87D9-2931-AFB1A9758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3.All the way my Savior leads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A2ED8F9-58B7-0268-4C51-35F93BD54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갈길 다 가도록</a:t>
            </a:r>
          </a:p>
        </p:txBody>
      </p:sp>
      <p:sp>
        <p:nvSpPr>
          <p:cNvPr id="1639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6610CA2-9456-1EAC-2E3F-29B1C52A6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갈길 다 가도록</a:t>
            </a:r>
          </a:p>
        </p:txBody>
      </p:sp>
      <p:sp>
        <p:nvSpPr>
          <p:cNvPr id="1639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FFB4B40-1D02-6986-2082-7FCD91A41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갈길 다 가도록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48C31EFB-62CC-D47B-7663-E9BDDA970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AFC520-04E3-7173-E58A-BF2A29203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갈 길 다 가도록 예수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9E000D1-26FE-9638-EE07-8DF5DB87C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갈 길 다 가도록 예수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F83D7F7-BC91-D12F-99F6-05E19457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갈 길 다 가도록 예수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18D8FCE-B9FC-F783-27B5-F306DE8CD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04F705-709E-0FEF-C8BD-B40AED91A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갈 길 다 가도록 예수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8253F17-DDC7-86AF-3BC5-EEE0B63C1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갈 길 다 가도록 예수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D462738-A0D2-C4D7-6668-5E85D0AE0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갈 길 다 가도록 예수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B080F37-1D26-E6E5-6D05-68688956D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CB760D-84FC-CA7A-B00E-E16003E1D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갈 길 다 가도록 예수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A68E27-A643-21A5-CC51-D3E1FFE33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갈 길 다 가도록 예수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FCB5798-9F7D-B3A6-C914-E3D033E16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갈 길 다 가도록 예수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857820AA-B88A-2D5B-E54B-D7CD25A19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FE3DB3-1A26-329E-3B9A-3FA7B3C92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갈 길 다 가도록 예수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5B2A11B-824B-C6D4-E995-7287D5692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갈 길 다 가도록 예수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0DBA668-836D-95D2-60AE-38AA27735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갈 길 다 가도록 예수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AFAE8B3-8D2E-0974-7A0B-500EAADF6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B820485-AEEC-3F77-DF3E-ABC9DBFE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the way my Savior leads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4B4F78C-F63C-CD1C-049F-7FB6FA194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way my Savior leads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BC9600C-5AA7-4251-DBFC-8BE23443B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way my Savior leads </a:t>
            </a:r>
            <a:endParaRPr lang="ko-KR" altLang="en-US" sz="1100"/>
          </a:p>
        </p:txBody>
      </p:sp>
      <p:sp>
        <p:nvSpPr>
          <p:cNvPr id="307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DFC1A25-036B-257D-6136-DC8F8F5F9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갈길 다 가도록</a:t>
            </a:r>
          </a:p>
        </p:txBody>
      </p:sp>
      <p:sp>
        <p:nvSpPr>
          <p:cNvPr id="307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959FDD4-9194-32FD-F031-E75F967B7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갈길 다 가도록</a:t>
            </a:r>
          </a:p>
        </p:txBody>
      </p:sp>
      <p:sp>
        <p:nvSpPr>
          <p:cNvPr id="308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F27CF30-DA08-BBA7-327F-4DAF08689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갈길 다 가도록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D56274E0-274A-85F3-3DD6-1419D6F86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0A4EA03-7E7A-DC4A-8BC0-A982BFD4C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갈 길 다 가도록 예수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26FFE4B-405E-7CE2-001D-ECC42DA95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갈 길 다 가도록 예수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268D803-BF8F-9567-17AE-8CBB8B44D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갈 길 다 가도록 예수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44E91B24-4110-715C-682E-B8A1B1E52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8CA7F2-59BA-FE16-06B7-4CE406A03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갈 길 다 가도록 예수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B78522A-8E56-C99B-F902-1C799D2A6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갈 길 다 가도록 예수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2C4743-DACF-0DC6-328C-9978A28A6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갈 길 다 가도록 예수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5CB490C5-9ECA-FFE7-D725-FBF4A8053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41B5A3A-E8A0-2CC0-75E9-C6C5D7B19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갈 길 다 가도록 예수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27031AA-11CA-C49B-940B-221570EC0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갈 길 다 가도록 예수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10B346E-EE5A-4123-8993-E02F6985F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갈 길 다 가도록 예수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AE6BD624-89D6-9C4E-C758-3B5CB2790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996302E-0350-AB42-6081-494089A1B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갈 길 다 가도록 예수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208C11-0CDE-3671-6640-84CF46ADA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갈 길 다 가도록 예수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265987-9C99-D34C-A582-393E9C2D8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갈 길 다 가도록 예수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98C263AD-085A-9048-EC7A-559E6E2A9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64FD40-D8E4-4886-7859-843711FA2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갈 길 다 가도록 예수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DCC8C9F-AB4D-78F5-F548-6266E3160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갈 길 다 가도록 예수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95CD47E-FB25-CE8E-32C9-D53BAC613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갈 길 다 가도록 예수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495E067-4588-E85B-72DE-37DD0BCCB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B4D3A17-664A-CE84-3B24-B910BB5DA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the way my Savior leads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3583FDA-DE97-6294-C00B-9D77EC4E6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way my Savior leads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A7BD6F1-F7F9-FD3E-EABE-FA00EF67E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way my Savior leads </a:t>
            </a:r>
            <a:endParaRPr lang="ko-KR" altLang="en-US" sz="1100"/>
          </a:p>
        </p:txBody>
      </p:sp>
      <p:sp>
        <p:nvSpPr>
          <p:cNvPr id="410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846D5A2-8DCE-31F9-A4F6-056BEAF17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갈길 다 가도록</a:t>
            </a:r>
          </a:p>
        </p:txBody>
      </p:sp>
      <p:sp>
        <p:nvSpPr>
          <p:cNvPr id="410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D2CAF11-247A-BB13-05FF-37CC448FA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갈길 다 가도록</a:t>
            </a:r>
          </a:p>
        </p:txBody>
      </p:sp>
      <p:sp>
        <p:nvSpPr>
          <p:cNvPr id="410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118ABE7-B4A0-6758-6DD4-3F6AABCD8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갈길 다 가도록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2652EFF-323E-256A-2FE0-D223450F3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38BF0E8-BD4F-C2B5-AE99-52CBA5987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the way my Savior leads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B64BECA-0980-918A-DECB-061D428DD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way my Savior leads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D01D65D-8194-0E8A-270F-B5B60647E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way my Savior leads </a:t>
            </a:r>
            <a:endParaRPr lang="ko-KR" altLang="en-US" sz="1100"/>
          </a:p>
        </p:txBody>
      </p:sp>
      <p:sp>
        <p:nvSpPr>
          <p:cNvPr id="512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D52237D-220D-32DF-D90F-22D5839FF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갈길 다 가도록</a:t>
            </a:r>
          </a:p>
        </p:txBody>
      </p:sp>
      <p:sp>
        <p:nvSpPr>
          <p:cNvPr id="512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B161803-8315-86FE-B942-5EC169150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갈길 다 가도록</a:t>
            </a:r>
          </a:p>
        </p:txBody>
      </p:sp>
      <p:sp>
        <p:nvSpPr>
          <p:cNvPr id="512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82B3825-EF04-226F-F074-1A1B29B2E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갈길 다 가도록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AA88FF12-DB42-CA36-307D-D16043BA4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64FD999-3F32-D9C1-A722-8C3A1B4B6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the way my Savior leads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E5D4261-3714-269E-DF00-DDDF97BE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way my Savior leads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B09311A-E01F-8A1A-E626-2A7A9047B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way my Savior leads </a:t>
            </a:r>
            <a:endParaRPr lang="ko-KR" altLang="en-US" sz="1100"/>
          </a:p>
        </p:txBody>
      </p:sp>
      <p:sp>
        <p:nvSpPr>
          <p:cNvPr id="615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04E2079-3925-8A3E-A2BE-4B60EB878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갈길 다 가도록</a:t>
            </a:r>
          </a:p>
        </p:txBody>
      </p:sp>
      <p:sp>
        <p:nvSpPr>
          <p:cNvPr id="615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0D69321-FBAE-241E-3495-533B28805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갈길 다 가도록</a:t>
            </a:r>
          </a:p>
        </p:txBody>
      </p:sp>
      <p:sp>
        <p:nvSpPr>
          <p:cNvPr id="615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A30F079-BE4C-1D3C-2FF2-DEBBC3462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갈길 다 가도록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3A717AF1-F1F4-F1AF-6297-57CEA1A1B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5A25D45-7B22-2C15-B122-5703A1958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the way my Savior leads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7929F56-3900-9470-E902-9B6E655D9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2.All the way my Savior leads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FFB138B-242A-F6D2-9A1A-3486CE36A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way my Savior leads </a:t>
            </a:r>
            <a:endParaRPr lang="ko-KR" altLang="en-US" sz="1100"/>
          </a:p>
        </p:txBody>
      </p:sp>
      <p:sp>
        <p:nvSpPr>
          <p:cNvPr id="717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AA5B434-D6F1-6618-E4B4-B7F07858C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갈길 다 가도록</a:t>
            </a:r>
          </a:p>
        </p:txBody>
      </p:sp>
      <p:sp>
        <p:nvSpPr>
          <p:cNvPr id="717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9CD482B-78E5-688E-EB92-81BC3C52E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갈길 다 가도록</a:t>
            </a:r>
          </a:p>
        </p:txBody>
      </p:sp>
      <p:sp>
        <p:nvSpPr>
          <p:cNvPr id="717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73F1DDA-947A-3863-E378-B6974B5A2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갈길 다 가도록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59752E4-5483-3E2D-CA29-6CC4112B9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349F1B9-1205-669A-0960-366DEE2A5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the way my Savior leads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41A69D2-86E3-F60F-25B3-62636A4F4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2.All the way my Savior leads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14D0630-780D-B6D4-2CE8-A0967CCA6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way my Savior leads </a:t>
            </a:r>
            <a:endParaRPr lang="ko-KR" altLang="en-US" sz="1100"/>
          </a:p>
        </p:txBody>
      </p:sp>
      <p:sp>
        <p:nvSpPr>
          <p:cNvPr id="819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65464BF-AC84-02C4-5A45-04F26A41E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갈길 다 가도록</a:t>
            </a:r>
          </a:p>
        </p:txBody>
      </p:sp>
      <p:sp>
        <p:nvSpPr>
          <p:cNvPr id="819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85262FC-537C-3C72-0C45-4275DF1A5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갈길 다 가도록</a:t>
            </a:r>
          </a:p>
        </p:txBody>
      </p:sp>
      <p:sp>
        <p:nvSpPr>
          <p:cNvPr id="820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681C849-C432-4EE2-679B-4D0C41A8A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갈길 다 가도록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F7131DB1-2C2D-3FA7-50B0-53A4E1623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634F6A5-3B69-F09E-7BE9-5182AAB98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the way my Savior leads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E5AFE54-8628-A365-4AF3-63734C87C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2.All the way my Savior leads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EE1E9AE-A37B-D522-2FA7-08D8A9C21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way my Savior leads </a:t>
            </a:r>
            <a:endParaRPr lang="ko-KR" altLang="en-US" sz="1100"/>
          </a:p>
        </p:txBody>
      </p:sp>
      <p:sp>
        <p:nvSpPr>
          <p:cNvPr id="922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A88A6EC-1B6A-5CCC-4607-A5CD894F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갈길 다 가도록</a:t>
            </a:r>
          </a:p>
        </p:txBody>
      </p:sp>
      <p:sp>
        <p:nvSpPr>
          <p:cNvPr id="922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D020CF8-249B-348D-8E33-C7EB00354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갈길 다 가도록</a:t>
            </a:r>
          </a:p>
        </p:txBody>
      </p:sp>
      <p:sp>
        <p:nvSpPr>
          <p:cNvPr id="922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D7F1869-0F24-903D-C8E0-D0B0E2F42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갈길 다 가도록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077517F6-D209-7581-2BFD-AFC7BB048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952856B-2BF3-B2B6-DF6E-FFBDF8D40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the way my Savior leads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28038F5-C4A4-E51C-9304-DD227C897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2.All the way my Savior leads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A4C5A40-637D-35F7-91EB-225C2C55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way my Savior leads </a:t>
            </a:r>
            <a:endParaRPr lang="ko-KR" altLang="en-US" sz="1100"/>
          </a:p>
        </p:txBody>
      </p:sp>
      <p:sp>
        <p:nvSpPr>
          <p:cNvPr id="1024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75F107C-004B-163A-0915-8C310821E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갈길 다 가도록</a:t>
            </a:r>
          </a:p>
        </p:txBody>
      </p:sp>
      <p:sp>
        <p:nvSpPr>
          <p:cNvPr id="1024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2214ECF-438C-BE70-B0B5-E3BC72B65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갈길 다 가도록</a:t>
            </a:r>
          </a:p>
        </p:txBody>
      </p:sp>
      <p:sp>
        <p:nvSpPr>
          <p:cNvPr id="1024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9EF2F43-AC5B-E004-B8EF-22B12E960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갈길 다 가도록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846</Words>
  <Application>Microsoft Office PowerPoint</Application>
  <PresentationFormat>On-screen Show (4:3)</PresentationFormat>
  <Paragraphs>117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2023-05-07T13:48:16Z</dcterms:modified>
</cp:coreProperties>
</file>