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2" r:id="rId10"/>
    <p:sldId id="263" r:id="rId11"/>
    <p:sldId id="282" r:id="rId12"/>
    <p:sldId id="283" r:id="rId13"/>
    <p:sldId id="264" r:id="rId14"/>
    <p:sldId id="265" r:id="rId15"/>
    <p:sldId id="284" r:id="rId16"/>
    <p:sldId id="266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61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82장" id="{DF4C8BED-AA76-42BF-BCBD-F37874F46D6F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62"/>
            <p14:sldId id="263"/>
            <p14:sldId id="282"/>
            <p14:sldId id="283"/>
            <p14:sldId id="264"/>
            <p14:sldId id="265"/>
            <p14:sldId id="284"/>
            <p14:sldId id="266"/>
          </p14:sldIdLst>
        </p14:section>
        <p14:section name="새찬송가 382장" id="{DB192311-7C4D-4759-9186-0D5D5AAB08AC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01D5A0-A9A4-FE7A-170B-2F3A24C28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326E56-BF41-8B41-6931-3141B1818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01F021-5CA7-B604-5A4B-F1E31C4E3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A6F46-EBC6-470E-BCCF-FEA9B11482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775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615BFA-3B94-C0F1-27B5-09D0F152E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44507-E9AA-E588-3E7D-A474E8594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22F6B9-16A8-C222-7BD7-C7133F05B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F2724-0C04-47F5-ADD1-E4F5437D84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804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AB6B13-18C2-E98D-6875-DE0C59667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ADE6E-503A-CCB6-C0BA-764EB1DE7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EC0349-495E-A8E2-6F13-005AD7908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177E4-1617-49AA-85D9-858C8B71DD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834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096791-8877-846E-C54D-22A5945CD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2F44CC-217D-FACC-6FB5-0F282891F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D69850-3611-FFA5-A2E5-04CC3F9B2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62490-A312-45FA-AC98-1168533702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60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FDF7A-72F6-3637-5F37-C1164FD03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ED3DE5-E380-08B6-0CB0-B9D29E941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859FFF-3A33-02F3-AB1B-8C80B0D99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1F71F-F75E-4626-84FA-92DE516F28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104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2F8E0-C16A-9B95-155F-191DDE325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2B5946-5964-EF75-DAED-10FE06F84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E0BEA-D45C-6752-D9B2-C2E3FF069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6C363-E14A-4625-B15C-9ACE43114B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535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F5BE94-CD97-CFED-F7A4-ABF052A27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DDFFE1-97EE-8E9A-75B7-744C07224E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276741-0502-9DBF-182A-E3B05A0DB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1EEB4-F6DE-4C35-B176-CC8DA4527D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138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148445-859A-95F9-7F6A-AA8846F11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A368AC-4F6D-007A-4741-F9DFF49F9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FBC44F-F0EC-00FA-2A14-89709C4D0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64065-029B-40A7-A600-9264E05F04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55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93C905-C4A5-F606-A965-94EC4A622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E36B3B-3BB8-3156-B5DF-07B471C05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8D4E65-CC2F-1413-01B6-EAEF8C235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E7C94-B30A-47A1-BD12-E03D64A013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934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760CA-3FF0-F2C0-F11B-B0FBC7FB5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BB802-222E-6045-1847-7F9A7901E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D47CD-B820-BD2E-F17D-59BA87CF0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327CF-4782-498C-B304-49DB9E170B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48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0022D-025A-3548-2356-CBFD9957A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30CEA-4AFA-9A93-68DD-3D9B78F2E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34A95-66B9-F479-FF9C-46F6767EF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5784E-74C0-49DD-A626-7616A1328B9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338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53CF2A-E477-8962-22B8-6AF71B3A1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9C6DDE-CACB-CF42-C6D1-28AD8AE86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81A870-EF93-EE17-AF3B-D826A42659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7364B9-0D80-839B-3B1F-71ED614FAB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763246-3549-A324-380C-C324E8E503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2F82597-A67E-4F36-94D0-FC21CB4F526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9B9A81-1CDE-511A-FB95-73290527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 not dismay'd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2DAE8F-9386-4136-97C5-29406C63A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98E07C-6113-95B8-2AFE-6083A0B71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59DE15-C266-6BD5-3F2C-67137B0B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26F2E53-C4D0-9F5E-21A8-415CF2D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439E92-DA80-3DD6-22CA-2A7B26C2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근심걱정 말아라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527B7E-8F61-B306-874A-2FE322FE2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D89D1E-AAD9-70D4-7EC2-F734E578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D6564F-E9A4-04A6-16AB-9D173DE1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1EEC93E-FA6B-6B3C-E7DB-527D99E1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F4D11863-8117-98EF-6191-E8FA185178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BD6B433-89DF-0A5E-5029-6821E1954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09A50F4-F684-503C-581D-E175CAE1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49C941-5AC1-DB9C-E3D4-95061E5B5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11F6D8-6153-1E67-E959-FB5DA3DB6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you may need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8ECF39-7E5A-70EE-8799-EDD5EE9B4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45C3123-7540-AF0D-CBF4-892026284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306CB1E-31A1-0FE4-D06A-76CB22F8D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364086E-A831-5AE0-D44E-E7E8190D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66BE0D-C227-B7DD-9E2E-6CE46EFD5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쓸 것 미리 아시고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C6312A-4F85-A067-F6E2-7550DBA7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4C28DA9-A5DD-CB23-9828-A6EBE6F7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199A624-C6EF-995E-01EA-96D4193F2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1B0D04-F09B-6469-3C6B-75F9AA8D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EDA7F9-6963-31B4-FA77-7477E2C4B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2D8A73-5324-E545-9113-02086E3D6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you may need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321A4E1-C10F-2432-FACF-A033308D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06D343-DF89-DAF2-D5D7-E1EC2C094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6BD147-1985-F014-E194-E5FF0167F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D49659-9B59-3F5E-AB09-F245FFF31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3039BC-98FB-C9E3-D9F6-BF8ED70EF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쓸 것 미리 아시고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7330D8-36BF-39B1-6ED6-C2FEEAA0C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7864032-1E03-6D00-2E43-3B0C602D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359B49B-4F99-0879-1E82-5A5DED6C7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4988C0-9651-21DF-F0A7-CF42EA4BA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861669-3B4B-1BEE-CF80-50B48AA4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70628A-B237-422E-72C3-8627B54C6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you may need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B1D92CC-5AEB-927E-9371-B000FD089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7BB8AD7-102E-F98B-FC74-495E01EB7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2EC4CC-31B9-3411-461F-221A5305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D88DAB-CFF9-1519-AE81-79203868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65BC5A-37C8-7AA1-4846-672B842BF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쓸 것 미리 아시고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39FE3A9-20F2-BF6D-8A2B-2502F7EF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C686AFB-2A12-DE48-BDE5-699AC69B7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D56AB8D-3741-2446-9650-D38FCF236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7BCF0DE-2B17-5179-EF46-CCCECD73E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55F757-D445-D957-7DA8-55A6B3F89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42C331-D480-B55D-6373-B36B92FF4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00923B-A4CC-24C6-AC72-5415F2CCD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4.No matter what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F1CA9B1-31D6-D709-EE77-421375AF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82160D-D368-10C9-6700-DAB08406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C16EBA-062E-C643-56F1-AD1DEB6E8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FCF8A2-83CE-59CE-7DAB-D2F4B965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CF1704-8F3F-82FF-8F25-61737F73C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어려운 시험 당해도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9A8128C-E3C4-F0CF-95E1-57E5D1C31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61C0D01-5FCF-D422-36E2-DA78927D2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312124-5BAB-1B35-5FCA-1E5827DA6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20F793-F2E4-752E-3A54-1BB4654D9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681987-1405-411A-5B7E-55594E633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9A73AF-9CD6-3BA6-B718-0FE742E84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4.No matter what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3C43ECA-E98A-F2AF-92ED-2EC618A98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5EEF8D-149E-959D-ED17-95807759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023CFA-4B4F-2902-FB77-A74EBA09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E82600-F971-C67C-CDEE-63B40735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81936E0-39CD-0B91-77DA-A8743D70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어려운 시험 당해도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B5D7938-6175-D8CC-7137-E3F90EFD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506DCF8-8A6B-3FD4-2CE1-2F6784235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B3A000-83AA-D14E-36FB-81378EF0A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DDB422-386E-5EA4-5B63-64724F4E0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8268A9E-0B53-E2AD-DD96-F0E7434E1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157170-13A7-D0F8-7FA3-78FC41E0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EB75DDA-AD66-AA2C-A8A1-A06C2D3A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R.God will take care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0D9302-D5E0-40A8-B3E4-B5306FE8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E043F6-99C1-764E-7AA1-612CE337D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AFDF77-FCF9-D825-5F59-92C1AD87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B7CCA3-8617-D0A5-F32E-1D42E2580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67B23C2-9124-8373-E3B6-5E998F557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너를 지키리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A2A9CE5-72F2-804B-491D-34539438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E5A440-A056-AA8C-A642-B38256342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E4E651-3F17-B65A-8782-634B927B2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E3E6DE-9C76-DA09-15EE-40D017B7C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B6DC34E-73A2-9856-DC96-D3934BF2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BE9D147-DB3A-B0D4-B3ED-69BDF140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R.God will take care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6E1DA7-E45E-FB55-3E3D-D3EB05A5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FA8BB7-30BB-9375-532C-FDDF82EF7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7EB7F2-5E7D-D3E7-8836-194D347B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FB3C61F-8D11-9513-059A-E72312E7E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053E8A-5B4D-EB08-0ECF-568F7C617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너를 지키리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EC8C4E8-83E2-9730-4376-852526456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827F6C-0B83-EEA8-CA2E-D4E27EE6A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근심 걱정 말아라 주 너를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BE8938-4791-F188-A679-92F133E7A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 주 너를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01CEE7-4A88-E763-EFBD-BBA7B05D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 주 너를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4BD5CC-A1AB-181C-399E-6D6EF055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 주 너를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B1C692A-010D-5858-B06F-EC24CEAA6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D308A7-F9F8-22B0-EBB0-6485C9EB2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근심 걱정 말아라 주 너를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61F82A-9C87-49F6-F74C-F60DCC591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 주 너를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3AE423-B785-C9C8-8ACC-AA03D1004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 주 너를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944A9A-B900-5FF2-800B-A9C5F07C1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 주 너를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7A4B3C4-E273-016B-4F01-F34F59E35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FA5473-E403-C57E-A866-24CC9F039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근심 걱정 말아라 주 너를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7733C2-801E-0912-3387-CE25F288B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어려워 낙심될 때에 주 너를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2E212F-E953-7FCC-5499-645848E9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 주 너를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CBE6DF-98D0-EFBD-B8D6-7C0D78817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 주 너를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3D3EC72-1F30-9F4B-EB7A-D87D3DCA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18A8D1-C50F-506D-7AA1-340E6E40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 not dismay'd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555199C-CF3E-40BE-E94E-11F16C7F6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F6FE10-1E53-8E87-66CC-C5D4BD08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DD1881-8163-31D9-4682-E7B2C9FB0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8116FE2-6CD3-ABB9-9724-128905A0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31BEAE-81EE-6DA8-79C9-691D422A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근심걱정 말아라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45BCA0-5D67-07BB-F3A3-352010E1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0AE206-AD74-B1D7-14B7-00468BF18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DBF27FA-1B7D-6A3E-54CA-DF7D396C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84029A3-294D-476A-A95F-A6188293C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9411060-C72F-2B23-9668-0312E348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B2A461-510D-710B-0586-6AF5230E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근심 걱정 말아라 주 너를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D80120-6E3D-F750-23E1-B37ED199A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어려워 낙심될 때에 주 너를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6C38A5-2F74-155D-CEFC-CEF82CBB8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 주 너를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922340-7751-147C-2EAE-FD67BF47A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 주 너를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AF78F44-C87E-A7F8-1774-11B8087CC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966A26-25D9-3230-668F-44773EF3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근심 걱정 말아라 주 너를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57A798-1399-AEA7-9CDD-14D99E966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 주 너를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BBEC9A-19C9-E8FE-7BEF-171BF18E5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쓸 것 미리 아시고 주 너를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B2E968-B84E-F4AF-DD6E-6479CBDA4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 주 너를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45AD2AB-B273-451B-B888-FB7720981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C164AD-9BD7-A595-F90C-7AB8B922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근심 걱정 말아라 주 너를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044AE1-A243-65CB-AA69-78351B96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 주 너를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4217A9-CB10-AAFA-6D7F-04916A117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쓸 것 미리 아시고 주 너를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53495AB-DE52-AD15-3D62-D75521C22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 주 너를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0864AE1-BFBC-0FA0-44E9-00A44EA18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8B0CB7-0917-3184-0C59-BF7BD059A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근심 걱정 말아라 주 너를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62FD90-E33E-B7CD-CA34-900025D12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 주 너를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70DC40-65DA-E972-8F78-EF1EAFA7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 주 너를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B81A0D-077E-AF35-211A-0BFF4F4DB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어려운 시험 당해도 주 너를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7ED1A15-A13E-1516-280B-2AFEE9E7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0495F6-0177-C27D-8FED-049A6D4EA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근심 걱정 말아라 주 너를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A663F6-DD2E-A1B8-C214-D352ED55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 주 너를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9E7C9D-C51D-1E48-67F9-8CE7DB75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 주 너를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39B034-13BD-A8B2-D617-E572BDBDE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어려운 시험 당해도 주 너를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089C3D4-AD7F-EABC-67C2-BF8A7D425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3E33405-8931-D7C3-59C3-B4D4A944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 not dismay'd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AAAEFB-2B12-0AE7-1650-04E386F2F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573C4E-C1E5-8BFD-C7BF-AA27C7CED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E596253-575C-B2F1-9A72-3CD4FF9F6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FA2776D-07E7-2E1E-B591-EF5F1FB8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750F48-EEF5-42E0-DCDB-F879740C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근심걱정 말아라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A5165A-6BEC-A652-356B-985B3F8E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831582-22E3-653E-AFE3-35C6CBD9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0E0B45-D9AB-C794-91B0-2B3B382B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A776E66-A501-33AA-D931-4CE71F768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0E73065-6531-362E-34A0-5F7E83A8D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EBC68E-1C01-9FFA-6E08-9CD6CC59E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 not dismay'd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A85370-A76F-8A48-79F2-00D7E395C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71AD0A-3BBE-FF4F-C1EB-CC2B33F40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949EA11-0330-E12D-F8AA-693E3ED7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1C74AE1-9BB6-E62A-F72E-6AB70E411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2D2E25-D4E0-A223-A12F-FF91EDB1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근심걱정 말아라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ADFC51-E97F-E9DB-F596-D543E546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22D226-EB56-A0A5-559F-A1D8FAF9D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D909888-B42E-CC55-7A46-76D9600E6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00890B8-3D01-D193-042B-F7C487E6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51C85F7-CF0F-7B5C-6B77-82A67EF50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F2A4C5-D908-F8AC-C33D-CF64298C1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E3697E-8829-F179-D0BA-3694B1E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2.Throu' days of toil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6FA8AE-E67E-58BA-65D2-EF8EF842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5442E4-DDE8-1548-E1D0-0235B86A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B29B4B4-BB99-A965-CC5F-C2A279EE9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6C4108-1BF4-BDFF-4F06-87356FEC3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A7C3F7-A273-7765-C11F-AF1F4D4A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어려워 낙심될 때에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E186E7-B158-88CD-6EF0-6B3E5F87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284E09-C318-57ED-176A-72D4AA0B3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F2239C5-721A-3724-67AF-8C027C3E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48D8764-EAFE-B5CA-6342-A636BA370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1CE78C-AFF6-B491-63DA-00D8FB65F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DF3552-26D5-A3F7-81E6-E00536D0E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2.Throu' days of toil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CB7B3A-3E85-0EC2-050B-4B5BDA34A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812D38-FD62-DC7B-6154-A96A3E665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8274463-1A3E-01CD-A5FB-2E59DD88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3E8177E-6A3C-A03B-6897-F51FD09D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AEC44F-9A51-BDD5-E064-246E6832D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어려워 낙심될 때에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AABC11C-93C6-26B6-E290-8C45A7053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B4F1A75-4E79-4966-A1FD-9E852BB1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33DBA1C-B454-E10A-29CA-14107EEE9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56DA45D-582D-18B4-4AF3-49AF46CF4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1FB965-431C-A897-50A0-D2BECF0B6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470CE44-914E-BB0B-72BE-4E6C6246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2.Throu' days of toil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F70A195-5747-3953-29DC-C0347322A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7A46890-1EC8-FF42-A78D-CEDE9935C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C752EE7-60B6-6746-B447-C790C720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F5265D-056B-7AE5-A6F7-2FFE27971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40A168B-B11E-DC24-E99F-68B52E19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어려워 낙심될 때에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473991-7505-BFDB-3D69-B2DE16206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481605-FCAC-3A5A-B808-0D3B71386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15AF8D-EE09-66AA-1B19-F64CF935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3DA84D2-0A10-6FC6-D854-D9DFE5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B15B23-43C6-FEE1-E0D5-736484448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056974-DF6E-9125-C2B7-ACE640846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2.Throu' days of toil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093A1F-7A6C-8D02-0EA2-C70C976AB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you may need He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239F2A4-D6E0-2D09-E926-95D093619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2534226-2F88-1E6E-7D83-9B3E7CD2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A51F9E-D282-1596-A09A-3305280D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E59E99-63EE-412D-47DC-F8429886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어려워 낙심될 때에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77FC63-D25A-BA41-74E3-4D7DFFF04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쓸 것 미리 아시고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04CAAA-DBC6-5FF7-0B4B-F8EB0562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C16DD9E-1FF8-2402-7714-1A5065A4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8D44121-B3C0-E55F-484C-1127C12D7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A69AD7-71C1-367E-2C3B-61B2B387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not dismay'd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970351-7207-AB31-FF56-69FDA12BA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2.Throu' days of toil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32D1EA-0145-CF73-5AFA-1D0186F08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you may need 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57EF12-A05B-C15E-9608-98D1C1B3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matter what may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224A4B5-9A02-B139-9803-6DB193479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R.God will take care of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F55E0C-8AB6-B29C-E415-A74BEC9D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근심걱정 말아라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3CB38D-C4DA-2943-0C0C-AF4263A8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어려워 낙심될 때에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B25CA1E-7C60-D438-662D-A3E0517E4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쓸 것 미리 아시고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FFBB69-FD9D-F714-B550-10C99B094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어려운 시험 당해도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D2E35F1-DFC0-73C1-99C8-94A98F755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너를 지키리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1192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2023-07-02T14:19:12Z</dcterms:modified>
</cp:coreProperties>
</file>