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63" r:id="rId12"/>
    <p:sldId id="264" r:id="rId13"/>
    <p:sldId id="290" r:id="rId14"/>
    <p:sldId id="291" r:id="rId15"/>
    <p:sldId id="292" r:id="rId16"/>
    <p:sldId id="265" r:id="rId17"/>
    <p:sldId id="266" r:id="rId18"/>
    <p:sldId id="293" r:id="rId19"/>
    <p:sldId id="294" r:id="rId20"/>
    <p:sldId id="295" r:id="rId21"/>
    <p:sldId id="267" r:id="rId22"/>
    <p:sldId id="268" r:id="rId23"/>
    <p:sldId id="296" r:id="rId24"/>
    <p:sldId id="297" r:id="rId25"/>
    <p:sldId id="298" r:id="rId26"/>
    <p:sldId id="256" r:id="rId27"/>
    <p:sldId id="257" r:id="rId28"/>
    <p:sldId id="258" r:id="rId29"/>
    <p:sldId id="259" r:id="rId30"/>
    <p:sldId id="272" r:id="rId31"/>
    <p:sldId id="273" r:id="rId32"/>
    <p:sldId id="260" r:id="rId33"/>
    <p:sldId id="274" r:id="rId34"/>
    <p:sldId id="275" r:id="rId35"/>
    <p:sldId id="261" r:id="rId36"/>
    <p:sldId id="276" r:id="rId37"/>
    <p:sldId id="277" r:id="rId38"/>
    <p:sldId id="262" r:id="rId39"/>
    <p:sldId id="278" r:id="rId40"/>
    <p:sldId id="279" r:id="rId41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381장" id="{8E74EE92-5AAA-4C86-8BEC-036EF4FED653}">
          <p14:sldIdLst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63"/>
            <p14:sldId id="264"/>
            <p14:sldId id="290"/>
            <p14:sldId id="291"/>
            <p14:sldId id="292"/>
            <p14:sldId id="265"/>
            <p14:sldId id="266"/>
            <p14:sldId id="293"/>
            <p14:sldId id="294"/>
            <p14:sldId id="295"/>
            <p14:sldId id="267"/>
            <p14:sldId id="268"/>
            <p14:sldId id="296"/>
            <p14:sldId id="297"/>
            <p14:sldId id="298"/>
          </p14:sldIdLst>
        </p14:section>
        <p14:section name="새찬송가 381장" id="{8427CF3C-9847-4045-935A-1E4A0E348CE8}">
          <p14:sldIdLst>
            <p14:sldId id="256"/>
            <p14:sldId id="257"/>
            <p14:sldId id="258"/>
            <p14:sldId id="259"/>
            <p14:sldId id="272"/>
            <p14:sldId id="273"/>
            <p14:sldId id="260"/>
            <p14:sldId id="274"/>
            <p14:sldId id="275"/>
            <p14:sldId id="261"/>
            <p14:sldId id="276"/>
            <p14:sldId id="277"/>
            <p14:sldId id="262"/>
            <p14:sldId id="278"/>
            <p14:sldId id="2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3" d="100"/>
          <a:sy n="93" d="100"/>
        </p:scale>
        <p:origin x="2046" y="84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663C2C3-ED17-4AAD-B100-07462537A5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15F7A66-B7EE-35CA-A29B-258BD555D9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521EAF8-7399-C95C-FF2B-0BAB930DAC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5445D9-FD17-49C6-BF4C-A7246245AD2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73168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F17B1F9-7B8E-1E25-5CAF-0006B13C0B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B5E5AEE-CB4B-2973-1CE8-10E1388CE0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533476F-9D73-5517-45E6-ADBA641C65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1590BD-A7A3-42B4-B141-668B098C265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70680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924D727-1624-4759-0A8F-A0D9EBD323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D27133-352A-87E5-5B64-A7E9D5F836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D308F45-2054-F827-C6E6-06666B380D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825F52-EF78-4722-87DC-F0CF037612D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11181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B2AD5F7-8DE5-935B-3605-43CC514869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E13355-D6E6-3859-14B1-EFE64A7634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3EE129E-E77E-C1C8-E738-5398768AF6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C4671E-0D51-4601-B55E-752F6518237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98595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BE4803-6EF1-36B7-70C2-BE596D7D72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F9868C6-EBB3-2D5E-A9C5-8703774B97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F6476D2-3011-EEFE-B13B-F8C03FB766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72F3C6-54CA-480F-B722-5873EB287D4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39683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5EDC7C-6611-AB18-344B-0D79EEA3F7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85F931-10CA-94A8-A6B4-0C949238A0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D73E12-57F6-8A2B-65C6-3F03E4CC32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D0EBED-46D9-48AB-B7C1-E73578E8537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27843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0845969-BA84-BFE3-587B-F2283513E8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969EEC2-D277-06E4-1ADF-B4566A78E6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B7862EF-FC27-8633-475E-C3FA8D0633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63F5D1-DC61-4AE2-B08D-86D92A24F4F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32033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039CC27-57FF-DDB4-7F82-08EB6A28D2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092E6A0-3F3D-2EA9-5B1F-87CAEDCC6D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8844DF2-4EB3-140F-78F1-F553E31626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1F75C-AD75-4D92-856C-AFEADE514ED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88500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F812976-D1B6-49BC-212D-D541B3FC4A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0C5D835-42AF-1473-C000-213B7269CF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A008164-A763-6C24-2FCE-6D45E2C604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C12812-5E5A-4991-A836-FCDD70FDCBD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08891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85E3D1-C0A9-281E-FD74-ECFCD47BBA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07FFF9-D585-FE0C-B303-F63C24A444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994667-68A7-2AD2-B265-9ECC49BE81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A0DF29-0994-4F6C-854C-F4A87B16AAE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03085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8EDA08-466B-DCC3-9263-EDF21CD1A8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0546F6-1531-07B6-B5E1-EADE7A524A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43BEE9-45EC-2B87-B826-437DFABCD0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3C33E0-B69F-43FD-8560-D106BF8397A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10476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267DAB1-6499-FA59-57B5-970A8D45C7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7C59457-B6EE-2CC7-1A5A-BAB70C1166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4776DC9-F2C7-F0F4-3ECF-254BD946F91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9F2B13A-731F-9042-534C-8F7E7A381F2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3EE46E0-2BC2-EB03-356F-C19797EF322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99DE12CA-3846-4D44-AEDE-DC440746A27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slide" Target="slide1.xml"/><Relationship Id="rId7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Relationship Id="rId9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6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Relationship Id="rId9" Type="http://schemas.openxmlformats.org/officeDocument/2006/relationships/slide" Target="slide2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9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Relationship Id="rId9" Type="http://schemas.openxmlformats.org/officeDocument/2006/relationships/slide" Target="slide2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10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Relationship Id="rId9" Type="http://schemas.openxmlformats.org/officeDocument/2006/relationships/slide" Target="slide2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4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Relationship Id="rId9" Type="http://schemas.openxmlformats.org/officeDocument/2006/relationships/slide" Target="slide2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5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Relationship Id="rId9" Type="http://schemas.openxmlformats.org/officeDocument/2006/relationships/slide" Target="slide2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6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Relationship Id="rId9" Type="http://schemas.openxmlformats.org/officeDocument/2006/relationships/slide" Target="slide2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11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Relationship Id="rId9" Type="http://schemas.openxmlformats.org/officeDocument/2006/relationships/slide" Target="slide2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12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Relationship Id="rId9" Type="http://schemas.openxmlformats.org/officeDocument/2006/relationships/slide" Target="slide2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4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Relationship Id="rId9" Type="http://schemas.openxmlformats.org/officeDocument/2006/relationships/slide" Target="slide2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5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Relationship Id="rId9" Type="http://schemas.openxmlformats.org/officeDocument/2006/relationships/slide" Target="slide2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3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Relationship Id="rId9" Type="http://schemas.openxmlformats.org/officeDocument/2006/relationships/slide" Target="slide2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6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Relationship Id="rId9" Type="http://schemas.openxmlformats.org/officeDocument/2006/relationships/slide" Target="slide2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13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Relationship Id="rId9" Type="http://schemas.openxmlformats.org/officeDocument/2006/relationships/slide" Target="slide2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14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Relationship Id="rId9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4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Relationship Id="rId9" Type="http://schemas.openxmlformats.org/officeDocument/2006/relationships/slide" Target="slide2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5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Relationship Id="rId9" Type="http://schemas.openxmlformats.org/officeDocument/2006/relationships/slide" Target="slide2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6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Relationship Id="rId9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3" Type="http://schemas.openxmlformats.org/officeDocument/2006/relationships/slide" Target="slide26.xml"/><Relationship Id="rId7" Type="http://schemas.openxmlformats.org/officeDocument/2006/relationships/slide" Target="slide38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5.xml"/><Relationship Id="rId5" Type="http://schemas.openxmlformats.org/officeDocument/2006/relationships/slide" Target="slide32.xml"/><Relationship Id="rId4" Type="http://schemas.openxmlformats.org/officeDocument/2006/relationships/slide" Target="slide29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3" Type="http://schemas.openxmlformats.org/officeDocument/2006/relationships/slide" Target="slide26.xml"/><Relationship Id="rId7" Type="http://schemas.openxmlformats.org/officeDocument/2006/relationships/slide" Target="slide38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5.xml"/><Relationship Id="rId5" Type="http://schemas.openxmlformats.org/officeDocument/2006/relationships/slide" Target="slide32.xml"/><Relationship Id="rId4" Type="http://schemas.openxmlformats.org/officeDocument/2006/relationships/slide" Target="slide29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3" Type="http://schemas.openxmlformats.org/officeDocument/2006/relationships/slide" Target="slide26.xml"/><Relationship Id="rId7" Type="http://schemas.openxmlformats.org/officeDocument/2006/relationships/slide" Target="slide38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5.xml"/><Relationship Id="rId5" Type="http://schemas.openxmlformats.org/officeDocument/2006/relationships/slide" Target="slide32.xml"/><Relationship Id="rId4" Type="http://schemas.openxmlformats.org/officeDocument/2006/relationships/slide" Target="slide29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3" Type="http://schemas.openxmlformats.org/officeDocument/2006/relationships/slide" Target="slide26.xml"/><Relationship Id="rId7" Type="http://schemas.openxmlformats.org/officeDocument/2006/relationships/slide" Target="slide38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5.xml"/><Relationship Id="rId5" Type="http://schemas.openxmlformats.org/officeDocument/2006/relationships/slide" Target="slide32.xml"/><Relationship Id="rId4" Type="http://schemas.openxmlformats.org/officeDocument/2006/relationships/slide" Target="slide2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4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Relationship Id="rId9" Type="http://schemas.openxmlformats.org/officeDocument/2006/relationships/slide" Target="slide2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3" Type="http://schemas.openxmlformats.org/officeDocument/2006/relationships/slide" Target="slide26.xml"/><Relationship Id="rId7" Type="http://schemas.openxmlformats.org/officeDocument/2006/relationships/slide" Target="slide38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5.xml"/><Relationship Id="rId5" Type="http://schemas.openxmlformats.org/officeDocument/2006/relationships/slide" Target="slide32.xml"/><Relationship Id="rId4" Type="http://schemas.openxmlformats.org/officeDocument/2006/relationships/slide" Target="slide29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3" Type="http://schemas.openxmlformats.org/officeDocument/2006/relationships/slide" Target="slide26.xml"/><Relationship Id="rId7" Type="http://schemas.openxmlformats.org/officeDocument/2006/relationships/slide" Target="slide38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5.xml"/><Relationship Id="rId5" Type="http://schemas.openxmlformats.org/officeDocument/2006/relationships/slide" Target="slide32.xml"/><Relationship Id="rId4" Type="http://schemas.openxmlformats.org/officeDocument/2006/relationships/slide" Target="slide29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3" Type="http://schemas.openxmlformats.org/officeDocument/2006/relationships/slide" Target="slide26.xml"/><Relationship Id="rId7" Type="http://schemas.openxmlformats.org/officeDocument/2006/relationships/slide" Target="slide38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5.xml"/><Relationship Id="rId5" Type="http://schemas.openxmlformats.org/officeDocument/2006/relationships/slide" Target="slide32.xml"/><Relationship Id="rId4" Type="http://schemas.openxmlformats.org/officeDocument/2006/relationships/slide" Target="slide29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3" Type="http://schemas.openxmlformats.org/officeDocument/2006/relationships/slide" Target="slide26.xml"/><Relationship Id="rId7" Type="http://schemas.openxmlformats.org/officeDocument/2006/relationships/slide" Target="slide38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5.xml"/><Relationship Id="rId5" Type="http://schemas.openxmlformats.org/officeDocument/2006/relationships/slide" Target="slide32.xml"/><Relationship Id="rId4" Type="http://schemas.openxmlformats.org/officeDocument/2006/relationships/slide" Target="slide29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3" Type="http://schemas.openxmlformats.org/officeDocument/2006/relationships/slide" Target="slide26.xml"/><Relationship Id="rId7" Type="http://schemas.openxmlformats.org/officeDocument/2006/relationships/slide" Target="slide38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5.xml"/><Relationship Id="rId5" Type="http://schemas.openxmlformats.org/officeDocument/2006/relationships/slide" Target="slide32.xml"/><Relationship Id="rId4" Type="http://schemas.openxmlformats.org/officeDocument/2006/relationships/slide" Target="slide29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3" Type="http://schemas.openxmlformats.org/officeDocument/2006/relationships/slide" Target="slide26.xml"/><Relationship Id="rId7" Type="http://schemas.openxmlformats.org/officeDocument/2006/relationships/slide" Target="slide38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5.xml"/><Relationship Id="rId5" Type="http://schemas.openxmlformats.org/officeDocument/2006/relationships/slide" Target="slide32.xml"/><Relationship Id="rId4" Type="http://schemas.openxmlformats.org/officeDocument/2006/relationships/slide" Target="slide29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3" Type="http://schemas.openxmlformats.org/officeDocument/2006/relationships/slide" Target="slide26.xml"/><Relationship Id="rId7" Type="http://schemas.openxmlformats.org/officeDocument/2006/relationships/slide" Target="slide38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5.xml"/><Relationship Id="rId5" Type="http://schemas.openxmlformats.org/officeDocument/2006/relationships/slide" Target="slide32.xml"/><Relationship Id="rId4" Type="http://schemas.openxmlformats.org/officeDocument/2006/relationships/slide" Target="slide29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3" Type="http://schemas.openxmlformats.org/officeDocument/2006/relationships/slide" Target="slide26.xml"/><Relationship Id="rId7" Type="http://schemas.openxmlformats.org/officeDocument/2006/relationships/slide" Target="slide38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5.xml"/><Relationship Id="rId5" Type="http://schemas.openxmlformats.org/officeDocument/2006/relationships/slide" Target="slide32.xml"/><Relationship Id="rId4" Type="http://schemas.openxmlformats.org/officeDocument/2006/relationships/slide" Target="slide29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3" Type="http://schemas.openxmlformats.org/officeDocument/2006/relationships/slide" Target="slide26.xml"/><Relationship Id="rId7" Type="http://schemas.openxmlformats.org/officeDocument/2006/relationships/slide" Target="slide38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5.xml"/><Relationship Id="rId5" Type="http://schemas.openxmlformats.org/officeDocument/2006/relationships/slide" Target="slide32.xml"/><Relationship Id="rId4" Type="http://schemas.openxmlformats.org/officeDocument/2006/relationships/slide" Target="slide29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3" Type="http://schemas.openxmlformats.org/officeDocument/2006/relationships/slide" Target="slide26.xml"/><Relationship Id="rId7" Type="http://schemas.openxmlformats.org/officeDocument/2006/relationships/slide" Target="slide38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5.xml"/><Relationship Id="rId5" Type="http://schemas.openxmlformats.org/officeDocument/2006/relationships/slide" Target="slide32.xml"/><Relationship Id="rId4" Type="http://schemas.openxmlformats.org/officeDocument/2006/relationships/slide" Target="slide2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5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Relationship Id="rId9" Type="http://schemas.openxmlformats.org/officeDocument/2006/relationships/slide" Target="slide2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3" Type="http://schemas.openxmlformats.org/officeDocument/2006/relationships/slide" Target="slide26.xml"/><Relationship Id="rId7" Type="http://schemas.openxmlformats.org/officeDocument/2006/relationships/slide" Target="slide38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5.xml"/><Relationship Id="rId5" Type="http://schemas.openxmlformats.org/officeDocument/2006/relationships/slide" Target="slide32.xml"/><Relationship Id="rId4" Type="http://schemas.openxmlformats.org/officeDocument/2006/relationships/slide" Target="slide2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6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Relationship Id="rId9" Type="http://schemas.openxmlformats.org/officeDocument/2006/relationships/slide" Target="slide2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7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Relationship Id="rId9" Type="http://schemas.openxmlformats.org/officeDocument/2006/relationships/slide" Target="slide2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8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Relationship Id="rId9" Type="http://schemas.openxmlformats.org/officeDocument/2006/relationships/slide" Target="slide2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4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Relationship Id="rId9" Type="http://schemas.openxmlformats.org/officeDocument/2006/relationships/slide" Target="slide2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5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Relationship Id="rId9" Type="http://schemas.openxmlformats.org/officeDocument/2006/relationships/slide" Target="slide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94C7C60-35AD-60C5-6B9E-D5DBE9010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1.I wandered in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C557B33-A211-1709-F8B4-ED26B5B647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2.Tho' clouds may </a:t>
            </a:r>
            <a:endParaRPr lang="ko-KR" altLang="en-US" sz="1100"/>
          </a:p>
        </p:txBody>
      </p:sp>
      <p:sp>
        <p:nvSpPr>
          <p:cNvPr id="205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D5D134B-8694-5E76-726B-D62A51BA4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3.While walking in </a:t>
            </a:r>
            <a:endParaRPr lang="ko-KR" altLang="en-US" sz="1100"/>
          </a:p>
        </p:txBody>
      </p:sp>
      <p:sp>
        <p:nvSpPr>
          <p:cNvPr id="205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8FAD57F-F6E6-7A28-90BB-24254180CC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 cross the wide </a:t>
            </a:r>
            <a:endParaRPr lang="ko-KR" altLang="en-US" sz="1100"/>
          </a:p>
        </p:txBody>
      </p:sp>
      <p:sp>
        <p:nvSpPr>
          <p:cNvPr id="2054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6924B41C-0B24-BC89-2D1F-5358C649D7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5.Soon I shall see </a:t>
            </a:r>
            <a:endParaRPr lang="ko-KR" altLang="en-US" sz="1100"/>
          </a:p>
        </p:txBody>
      </p:sp>
      <p:sp>
        <p:nvSpPr>
          <p:cNvPr id="2055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4A0B992C-128F-B59F-A557-67CC7E612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R.Sunlight, sunlight </a:t>
            </a:r>
            <a:endParaRPr lang="ko-KR" altLang="en-US" sz="1100"/>
          </a:p>
        </p:txBody>
      </p:sp>
      <p:sp>
        <p:nvSpPr>
          <p:cNvPr id="2056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F83BE9E-5E3B-6BAE-73C1-26676F100F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나 캄캄한 밤 죄의</a:t>
            </a:r>
          </a:p>
        </p:txBody>
      </p:sp>
      <p:sp>
        <p:nvSpPr>
          <p:cNvPr id="2057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297887F-6556-F765-847D-467431113E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저 검은 구름 하늘</a:t>
            </a:r>
          </a:p>
        </p:txBody>
      </p:sp>
      <p:sp>
        <p:nvSpPr>
          <p:cNvPr id="2058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55526EF-10B3-B1F7-EE8A-24BBE6437D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 빛 가운데 행할</a:t>
            </a:r>
          </a:p>
        </p:txBody>
      </p:sp>
      <p:sp>
        <p:nvSpPr>
          <p:cNvPr id="2059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3B44396-A46A-8EDF-03A2-531D20CBF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나 넓게 퍼진 저</a:t>
            </a:r>
          </a:p>
        </p:txBody>
      </p:sp>
      <p:sp>
        <p:nvSpPr>
          <p:cNvPr id="2060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6E2A0D23-9A77-C3A5-F36F-333BC9AEAA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나 잠시 후에 영광</a:t>
            </a:r>
          </a:p>
        </p:txBody>
      </p:sp>
      <p:sp>
        <p:nvSpPr>
          <p:cNvPr id="2061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506A07C0-789C-656E-2CC1-897DC149D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사랑의 빛 오늘</a:t>
            </a:r>
          </a:p>
        </p:txBody>
      </p:sp>
      <p:pic>
        <p:nvPicPr>
          <p:cNvPr id="2062" name="그림 1">
            <a:extLst>
              <a:ext uri="{FF2B5EF4-FFF2-40B4-BE49-F238E27FC236}">
                <a16:creationId xmlns:a16="http://schemas.microsoft.com/office/drawing/2014/main" id="{E99FA783-F105-244E-A7FD-352A6F4DE22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21ABF9B9-9ACF-21E1-BACA-2F7FF7ED64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5E9DEEF-53A0-6AEB-A3E3-0A3157E13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wandered in the </a:t>
            </a:r>
            <a:endParaRPr lang="ko-KR" altLang="en-US" sz="1100"/>
          </a:p>
        </p:txBody>
      </p:sp>
      <p:sp>
        <p:nvSpPr>
          <p:cNvPr id="1126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C1927B6-D653-AA7A-7DD7-0417D408AB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2.Tho' clouds may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6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E98F2D8-4705-27C9-CE41-A5019B2229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3.While walking in </a:t>
            </a:r>
            <a:endParaRPr lang="ko-KR" altLang="en-US" sz="1100"/>
          </a:p>
        </p:txBody>
      </p:sp>
      <p:sp>
        <p:nvSpPr>
          <p:cNvPr id="1127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4C1D2982-6FE1-A313-754C-03D6737CC3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 cross the wide </a:t>
            </a:r>
            <a:endParaRPr lang="ko-KR" altLang="en-US" sz="1100"/>
          </a:p>
        </p:txBody>
      </p:sp>
      <p:sp>
        <p:nvSpPr>
          <p:cNvPr id="1127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F822D717-46F6-9BF9-7B8D-A3C9E95A84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5.Soon I shall see </a:t>
            </a:r>
            <a:endParaRPr lang="ko-KR" altLang="en-US" sz="1100"/>
          </a:p>
        </p:txBody>
      </p:sp>
      <p:sp>
        <p:nvSpPr>
          <p:cNvPr id="11272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EEA6C2D9-B4E3-C284-0F58-2487FD6D93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R.Sunlight, sunlight </a:t>
            </a:r>
            <a:endParaRPr lang="ko-KR" altLang="en-US" sz="1100"/>
          </a:p>
        </p:txBody>
      </p:sp>
      <p:sp>
        <p:nvSpPr>
          <p:cNvPr id="1127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3ECAB56-40DB-8301-0246-B782882BC6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나 캄캄한 밤 죄의</a:t>
            </a:r>
          </a:p>
        </p:txBody>
      </p:sp>
      <p:sp>
        <p:nvSpPr>
          <p:cNvPr id="1127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C8AF71A-6BD7-EEDB-BB66-3D84CCDBE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저 검은 구름 하늘</a:t>
            </a:r>
          </a:p>
        </p:txBody>
      </p:sp>
      <p:sp>
        <p:nvSpPr>
          <p:cNvPr id="1127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218375A-248A-3EDD-E664-E2773FBF2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 빛 가운데 행할</a:t>
            </a:r>
          </a:p>
        </p:txBody>
      </p:sp>
      <p:sp>
        <p:nvSpPr>
          <p:cNvPr id="1127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9677AB69-541D-5EB9-8E9A-10FAE6ADB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나 넓게 퍼진 저</a:t>
            </a:r>
          </a:p>
        </p:txBody>
      </p:sp>
      <p:sp>
        <p:nvSpPr>
          <p:cNvPr id="1127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3445E1D2-0993-6A98-7278-1A46658DF9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나 잠시 후에 영광</a:t>
            </a:r>
          </a:p>
        </p:txBody>
      </p:sp>
      <p:sp>
        <p:nvSpPr>
          <p:cNvPr id="11278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0AB765E8-7C04-02D9-E988-A1DF664672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사랑의 빛 오늘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0E3AA876-58A0-FAB2-92FF-B1E91C90CA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8EF4A75-E836-A524-0970-60466E583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wandered in the </a:t>
            </a:r>
            <a:endParaRPr lang="ko-KR" altLang="en-US" sz="1100"/>
          </a:p>
        </p:txBody>
      </p:sp>
      <p:sp>
        <p:nvSpPr>
          <p:cNvPr id="1229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DEF709F-6E29-D6FE-F627-48CF88F32D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2.Tho' clouds may </a:t>
            </a:r>
            <a:endParaRPr lang="ko-KR" altLang="en-US" sz="1100"/>
          </a:p>
        </p:txBody>
      </p:sp>
      <p:sp>
        <p:nvSpPr>
          <p:cNvPr id="1229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BDBEA4D-9A27-AC99-0285-7341743D7C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3.While walking in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92892BA2-9E7B-52C3-47F4-A4DAD462B1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 cross the wide </a:t>
            </a:r>
            <a:endParaRPr lang="ko-KR" altLang="en-US" sz="1100"/>
          </a:p>
        </p:txBody>
      </p:sp>
      <p:sp>
        <p:nvSpPr>
          <p:cNvPr id="1229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F087A6B6-CF15-B595-C2F7-C39192D1AF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5.Soon I shall see </a:t>
            </a:r>
            <a:endParaRPr lang="ko-KR" altLang="en-US" sz="1100"/>
          </a:p>
        </p:txBody>
      </p:sp>
      <p:sp>
        <p:nvSpPr>
          <p:cNvPr id="12296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72A11696-E28C-EB3A-DE03-8F18204347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R.Sunlight, sunlight </a:t>
            </a:r>
            <a:endParaRPr lang="ko-KR" altLang="en-US" sz="1100"/>
          </a:p>
        </p:txBody>
      </p:sp>
      <p:sp>
        <p:nvSpPr>
          <p:cNvPr id="1229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FF61F68-7555-1D5B-509A-8A541A6349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나 캄캄한 밤 죄의</a:t>
            </a:r>
          </a:p>
        </p:txBody>
      </p:sp>
      <p:sp>
        <p:nvSpPr>
          <p:cNvPr id="1229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472D507-7E66-DD0A-D813-63D444BC95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저 검은 구름 하늘</a:t>
            </a:r>
          </a:p>
        </p:txBody>
      </p:sp>
      <p:sp>
        <p:nvSpPr>
          <p:cNvPr id="1229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34ACAC7-34D1-4DD8-0D14-7063B6757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나 빛 가운데 행할</a:t>
            </a:r>
          </a:p>
        </p:txBody>
      </p:sp>
      <p:sp>
        <p:nvSpPr>
          <p:cNvPr id="1230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309068F-DCD5-B02C-0CBB-3058BE48D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나 넓게 퍼진 저</a:t>
            </a:r>
          </a:p>
        </p:txBody>
      </p:sp>
      <p:sp>
        <p:nvSpPr>
          <p:cNvPr id="1230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080FC403-D4E6-571E-3C0B-64EADE8455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나 잠시 후에 영광</a:t>
            </a:r>
          </a:p>
        </p:txBody>
      </p:sp>
      <p:sp>
        <p:nvSpPr>
          <p:cNvPr id="12302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025B02CB-A9A3-C084-F310-7F0526DC9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사랑의 빛 오늘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5618A39B-645B-0986-148D-EB41721528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D201136-7EE6-A2ED-D451-D358FFFA8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wandered in the </a:t>
            </a:r>
            <a:endParaRPr lang="ko-KR" altLang="en-US" sz="1100"/>
          </a:p>
        </p:txBody>
      </p:sp>
      <p:sp>
        <p:nvSpPr>
          <p:cNvPr id="1331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F365E8C-CFE9-EE8B-753F-739A28F771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2.Tho' clouds may </a:t>
            </a:r>
            <a:endParaRPr lang="ko-KR" altLang="en-US" sz="1100"/>
          </a:p>
        </p:txBody>
      </p:sp>
      <p:sp>
        <p:nvSpPr>
          <p:cNvPr id="1331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8A17E0D-34FE-D5E5-4878-F72276851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3.While walking in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4DDC402-E1AA-1C41-6FB5-3A937224A1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 cross the wide </a:t>
            </a:r>
            <a:endParaRPr lang="ko-KR" altLang="en-US" sz="1100"/>
          </a:p>
        </p:txBody>
      </p:sp>
      <p:sp>
        <p:nvSpPr>
          <p:cNvPr id="1331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72184B6C-9C31-B7B5-395D-A3CCB1AD4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5.Soon I shall see </a:t>
            </a:r>
            <a:endParaRPr lang="ko-KR" altLang="en-US" sz="1100"/>
          </a:p>
        </p:txBody>
      </p:sp>
      <p:sp>
        <p:nvSpPr>
          <p:cNvPr id="13320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2889B573-49D0-73BC-A667-362450BD7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R.Sunlight, sunlight </a:t>
            </a:r>
            <a:endParaRPr lang="ko-KR" altLang="en-US" sz="1100"/>
          </a:p>
        </p:txBody>
      </p:sp>
      <p:sp>
        <p:nvSpPr>
          <p:cNvPr id="1332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6CA1A13-2B4C-D76E-A9B2-19344851D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나 캄캄한 밤 죄의</a:t>
            </a:r>
          </a:p>
        </p:txBody>
      </p:sp>
      <p:sp>
        <p:nvSpPr>
          <p:cNvPr id="1332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0A98312-F088-888D-78CE-F994C1FFE8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저 검은 구름 하늘</a:t>
            </a:r>
          </a:p>
        </p:txBody>
      </p:sp>
      <p:sp>
        <p:nvSpPr>
          <p:cNvPr id="1332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A5EA9A6-19B0-3FD6-8C75-02E2934DCD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나 빛 가운데 행할</a:t>
            </a:r>
          </a:p>
        </p:txBody>
      </p:sp>
      <p:sp>
        <p:nvSpPr>
          <p:cNvPr id="1332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B4AC6BA-5E9B-E2DC-694A-721E55740F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나 넓게 퍼진 저</a:t>
            </a:r>
          </a:p>
        </p:txBody>
      </p:sp>
      <p:sp>
        <p:nvSpPr>
          <p:cNvPr id="1332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1B116B40-008A-EDD8-46E4-0F4A6168E3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나 잠시 후에 영광</a:t>
            </a:r>
          </a:p>
        </p:txBody>
      </p:sp>
      <p:sp>
        <p:nvSpPr>
          <p:cNvPr id="13326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73043629-23A0-E14D-85A0-E6DB874634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사랑의 빛 오늘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E4A45A84-E019-0986-4E1C-E461045580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8A8B29F-94A5-D26B-F374-C335D1B68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wandered in the </a:t>
            </a:r>
            <a:endParaRPr lang="ko-KR" altLang="en-US" sz="1100"/>
          </a:p>
        </p:txBody>
      </p:sp>
      <p:sp>
        <p:nvSpPr>
          <p:cNvPr id="1434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FB18418-2722-DD24-E094-AEA417E75D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2.Tho' clouds may </a:t>
            </a:r>
            <a:endParaRPr lang="ko-KR" altLang="en-US" sz="1100"/>
          </a:p>
        </p:txBody>
      </p:sp>
      <p:sp>
        <p:nvSpPr>
          <p:cNvPr id="1434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C293CC8-7614-6061-1F3C-5FA6F89F3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3.While walking in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1233556-AEC4-53CC-BDBD-A80340DAC4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 cross the wide </a:t>
            </a:r>
            <a:endParaRPr lang="ko-KR" altLang="en-US" sz="1100"/>
          </a:p>
        </p:txBody>
      </p:sp>
      <p:sp>
        <p:nvSpPr>
          <p:cNvPr id="1434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A176A070-496E-0EB4-353C-C98D123F8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5.Soon I shall see </a:t>
            </a:r>
            <a:endParaRPr lang="ko-KR" altLang="en-US" sz="1100"/>
          </a:p>
        </p:txBody>
      </p:sp>
      <p:sp>
        <p:nvSpPr>
          <p:cNvPr id="14344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2355B6DA-A89E-B547-0A4A-2CEE8326E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R.Sunlight, sunlight </a:t>
            </a:r>
            <a:endParaRPr lang="ko-KR" altLang="en-US" sz="1100"/>
          </a:p>
        </p:txBody>
      </p:sp>
      <p:sp>
        <p:nvSpPr>
          <p:cNvPr id="1434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13AFD4C-C1AD-EDA2-9317-A78EE5D58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나 캄캄한 밤 죄의</a:t>
            </a:r>
          </a:p>
        </p:txBody>
      </p:sp>
      <p:sp>
        <p:nvSpPr>
          <p:cNvPr id="1434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FC729F8-BDFB-EC26-C923-9DBF61605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저 검은 구름 하늘</a:t>
            </a:r>
          </a:p>
        </p:txBody>
      </p:sp>
      <p:sp>
        <p:nvSpPr>
          <p:cNvPr id="1434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56545DF-00F4-F943-E4DC-E7D806CBC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나 빛 가운데 행할</a:t>
            </a:r>
          </a:p>
        </p:txBody>
      </p:sp>
      <p:sp>
        <p:nvSpPr>
          <p:cNvPr id="1434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2A497AA-6062-BB6D-FA9C-45F9DE0C6C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나 넓게 퍼진 저</a:t>
            </a:r>
          </a:p>
        </p:txBody>
      </p:sp>
      <p:sp>
        <p:nvSpPr>
          <p:cNvPr id="1434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AD0BC169-3B29-19A5-9B47-81903082B6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나 잠시 후에 영광</a:t>
            </a:r>
          </a:p>
        </p:txBody>
      </p:sp>
      <p:sp>
        <p:nvSpPr>
          <p:cNvPr id="14350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9587D890-DD86-477C-7541-BB67614D67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사랑의 빛 오늘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EDA18B7B-15C0-AD98-1A6A-0C8DC676F5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096AB66-4E4A-705E-9EBE-71B9ADB79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wandered in the </a:t>
            </a:r>
            <a:endParaRPr lang="ko-KR" altLang="en-US" sz="1100"/>
          </a:p>
        </p:txBody>
      </p:sp>
      <p:sp>
        <p:nvSpPr>
          <p:cNvPr id="1536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6A92E12-B695-9EBC-62D6-BAD8EDD3A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2.Tho' clouds may </a:t>
            </a:r>
            <a:endParaRPr lang="ko-KR" altLang="en-US" sz="1100"/>
          </a:p>
        </p:txBody>
      </p:sp>
      <p:sp>
        <p:nvSpPr>
          <p:cNvPr id="1536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B57901B-8D02-6C3F-AFC9-ADF64D459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3.While walking in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98130C35-7D6F-1A83-2C2A-13F9A2698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 cross the wide </a:t>
            </a:r>
            <a:endParaRPr lang="ko-KR" altLang="en-US" sz="1100"/>
          </a:p>
        </p:txBody>
      </p:sp>
      <p:sp>
        <p:nvSpPr>
          <p:cNvPr id="1536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B83B3155-610E-C495-5AA6-D0BA9C066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5.Soon I shall see </a:t>
            </a:r>
            <a:endParaRPr lang="ko-KR" altLang="en-US" sz="1100"/>
          </a:p>
        </p:txBody>
      </p:sp>
      <p:sp>
        <p:nvSpPr>
          <p:cNvPr id="15368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5F2D1BED-5C02-6470-4F32-DAF9456AA7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R.Sunlight, sunlight </a:t>
            </a:r>
            <a:endParaRPr lang="ko-KR" altLang="en-US" sz="1100"/>
          </a:p>
        </p:txBody>
      </p:sp>
      <p:sp>
        <p:nvSpPr>
          <p:cNvPr id="1536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C6D0D3F-A7B0-CF79-1021-CCFFB25B72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나 캄캄한 밤 죄의</a:t>
            </a:r>
          </a:p>
        </p:txBody>
      </p:sp>
      <p:sp>
        <p:nvSpPr>
          <p:cNvPr id="1537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D633F62-EAFB-F02D-F779-A0A7C82FA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저 검은 구름 하늘</a:t>
            </a:r>
          </a:p>
        </p:txBody>
      </p:sp>
      <p:sp>
        <p:nvSpPr>
          <p:cNvPr id="1537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143C9B2-110F-62AA-7290-B9C9FFEF3E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나 빛 가운데 행할</a:t>
            </a:r>
          </a:p>
        </p:txBody>
      </p:sp>
      <p:sp>
        <p:nvSpPr>
          <p:cNvPr id="1537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AACF6AA-4BD1-54ED-6BCB-A21EA1378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나 넓게 퍼진 저</a:t>
            </a:r>
          </a:p>
        </p:txBody>
      </p:sp>
      <p:sp>
        <p:nvSpPr>
          <p:cNvPr id="1537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1D954358-F3F8-D030-1094-20163A3B9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나 잠시 후에 영광</a:t>
            </a:r>
          </a:p>
        </p:txBody>
      </p:sp>
      <p:sp>
        <p:nvSpPr>
          <p:cNvPr id="15374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E03E7226-3B87-1AD5-2AEA-5D93EB50CE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사랑의 빛 오늘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141ED78A-5D9E-BAFA-91F9-35528A95E6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B219AC0-8811-9DF7-A1A1-41C13326E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wandered in the </a:t>
            </a:r>
            <a:endParaRPr lang="ko-KR" altLang="en-US" sz="1100"/>
          </a:p>
        </p:txBody>
      </p:sp>
      <p:sp>
        <p:nvSpPr>
          <p:cNvPr id="1638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2F05708-530F-C335-E3DB-791E845AE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2.Tho' clouds may </a:t>
            </a:r>
            <a:endParaRPr lang="ko-KR" altLang="en-US" sz="1100"/>
          </a:p>
        </p:txBody>
      </p:sp>
      <p:sp>
        <p:nvSpPr>
          <p:cNvPr id="1638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4A01BF9-A4F5-6FD0-C3E8-8F589C426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3.While walking in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7370DA5-E8D8-551B-9C8C-93FB5204B6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 cross the wide </a:t>
            </a:r>
            <a:endParaRPr lang="ko-KR" altLang="en-US" sz="1100"/>
          </a:p>
        </p:txBody>
      </p:sp>
      <p:sp>
        <p:nvSpPr>
          <p:cNvPr id="1639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8741D7B8-628F-8B55-AF29-56FACE700B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5.Soon I shall see </a:t>
            </a:r>
            <a:endParaRPr lang="ko-KR" altLang="en-US" sz="1100"/>
          </a:p>
        </p:txBody>
      </p:sp>
      <p:sp>
        <p:nvSpPr>
          <p:cNvPr id="16392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ACFC73C6-CD24-AF88-B8E7-98913051F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R.Sunlight, sunlight </a:t>
            </a:r>
            <a:endParaRPr lang="ko-KR" altLang="en-US" sz="1100"/>
          </a:p>
        </p:txBody>
      </p:sp>
      <p:sp>
        <p:nvSpPr>
          <p:cNvPr id="1639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C77A605-E499-CE5E-1AA0-50D1378669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나 캄캄한 밤 죄의</a:t>
            </a:r>
          </a:p>
        </p:txBody>
      </p:sp>
      <p:sp>
        <p:nvSpPr>
          <p:cNvPr id="1639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A13B996-79D4-6B2A-C449-C9026793A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저 검은 구름 하늘</a:t>
            </a:r>
          </a:p>
        </p:txBody>
      </p:sp>
      <p:sp>
        <p:nvSpPr>
          <p:cNvPr id="1639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9F4701D-CE93-D701-FA0C-D9A2F8ED59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나 빛 가운데 행할</a:t>
            </a:r>
          </a:p>
        </p:txBody>
      </p:sp>
      <p:sp>
        <p:nvSpPr>
          <p:cNvPr id="1639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4F3F6F6-D951-F80B-9077-EF06E02F1A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나 넓게 퍼진 저</a:t>
            </a:r>
          </a:p>
        </p:txBody>
      </p:sp>
      <p:sp>
        <p:nvSpPr>
          <p:cNvPr id="1639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DBDCB95B-EA88-98FF-F91B-259662ABC8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나 잠시 후에 영광</a:t>
            </a:r>
          </a:p>
        </p:txBody>
      </p:sp>
      <p:sp>
        <p:nvSpPr>
          <p:cNvPr id="16398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03D47E53-A4BE-ACA8-34CA-63E6E1AD8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사랑의 빛 오늘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>
            <a:extLst>
              <a:ext uri="{FF2B5EF4-FFF2-40B4-BE49-F238E27FC236}">
                <a16:creationId xmlns:a16="http://schemas.microsoft.com/office/drawing/2014/main" id="{EFC5B22E-12D0-5752-3193-70C8EF5B4E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C6F2992-5D1C-BEA9-932E-9C97667383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wandered in the </a:t>
            </a:r>
            <a:endParaRPr lang="ko-KR" altLang="en-US" sz="1100"/>
          </a:p>
        </p:txBody>
      </p:sp>
      <p:sp>
        <p:nvSpPr>
          <p:cNvPr id="1741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7E0E7F2-2CA3-9EBB-0863-D159A8EF1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2.Tho' clouds may </a:t>
            </a:r>
            <a:endParaRPr lang="ko-KR" altLang="en-US" sz="1100"/>
          </a:p>
        </p:txBody>
      </p:sp>
      <p:sp>
        <p:nvSpPr>
          <p:cNvPr id="1741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2630B55-4E7F-D5FB-3C91-1230232AF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3.While walking in </a:t>
            </a:r>
            <a:endParaRPr lang="ko-KR" altLang="en-US" sz="1100"/>
          </a:p>
        </p:txBody>
      </p:sp>
      <p:sp>
        <p:nvSpPr>
          <p:cNvPr id="1741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BEE3D3A-418D-B4A6-64CD-375CDC0542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4.I cross the wide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B8AC5821-F5EE-7D52-658B-BF3504743F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5.Soon I shall see </a:t>
            </a:r>
            <a:endParaRPr lang="ko-KR" altLang="en-US" sz="1100"/>
          </a:p>
        </p:txBody>
      </p:sp>
      <p:sp>
        <p:nvSpPr>
          <p:cNvPr id="17416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9904C8DF-1454-D2EA-4BEF-7BCFBEADD6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R.Sunlight, sunlight </a:t>
            </a:r>
            <a:endParaRPr lang="ko-KR" altLang="en-US" sz="1100"/>
          </a:p>
        </p:txBody>
      </p:sp>
      <p:sp>
        <p:nvSpPr>
          <p:cNvPr id="1741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92009A4-B40E-4EA2-2BE2-C8513D2718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나 캄캄한 밤 죄의</a:t>
            </a:r>
          </a:p>
        </p:txBody>
      </p:sp>
      <p:sp>
        <p:nvSpPr>
          <p:cNvPr id="1741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1BE33D0-A2C1-81C6-B420-7AA786D3F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저 검은 구름 하늘</a:t>
            </a:r>
          </a:p>
        </p:txBody>
      </p:sp>
      <p:sp>
        <p:nvSpPr>
          <p:cNvPr id="1741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6CFDD2B-B650-04B5-3A6D-F5FD0D0534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 빛 가운데 행할</a:t>
            </a:r>
          </a:p>
        </p:txBody>
      </p:sp>
      <p:sp>
        <p:nvSpPr>
          <p:cNvPr id="1742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423E44B-93B4-E99D-F160-B7652F0C4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나 넓게 퍼진 저</a:t>
            </a:r>
          </a:p>
        </p:txBody>
      </p:sp>
      <p:sp>
        <p:nvSpPr>
          <p:cNvPr id="1742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44A4AAA2-42D0-644D-A34A-1C6DAB02BA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나 잠시 후에 영광</a:t>
            </a:r>
          </a:p>
        </p:txBody>
      </p:sp>
      <p:sp>
        <p:nvSpPr>
          <p:cNvPr id="17422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6C581E3D-F7A4-B241-1394-4CCB2B51D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사랑의 빛 오늘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그림 1">
            <a:extLst>
              <a:ext uri="{FF2B5EF4-FFF2-40B4-BE49-F238E27FC236}">
                <a16:creationId xmlns:a16="http://schemas.microsoft.com/office/drawing/2014/main" id="{77D489A8-6C30-9A1F-F92E-0BC13601D6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47289D6-EA97-2080-D7DB-E086F5E69C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wandered in the </a:t>
            </a:r>
            <a:endParaRPr lang="ko-KR" altLang="en-US" sz="1100"/>
          </a:p>
        </p:txBody>
      </p:sp>
      <p:sp>
        <p:nvSpPr>
          <p:cNvPr id="1843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6A8EC39-3FA1-B578-66EE-DBBDFC197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2.Tho' clouds may </a:t>
            </a:r>
            <a:endParaRPr lang="ko-KR" altLang="en-US" sz="1100"/>
          </a:p>
        </p:txBody>
      </p:sp>
      <p:sp>
        <p:nvSpPr>
          <p:cNvPr id="1843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78F049E-7513-C024-FDF9-7D95131069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3.While walking in </a:t>
            </a:r>
            <a:endParaRPr lang="ko-KR" altLang="en-US" sz="1100"/>
          </a:p>
        </p:txBody>
      </p:sp>
      <p:sp>
        <p:nvSpPr>
          <p:cNvPr id="1843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60EFA0A-F995-F059-3D5C-9AA07ED7E3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4.I cross the wide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843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05043307-5221-4A96-CD29-F19BDDBF8A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5.Soon I shall see </a:t>
            </a:r>
            <a:endParaRPr lang="ko-KR" altLang="en-US" sz="1100"/>
          </a:p>
        </p:txBody>
      </p:sp>
      <p:sp>
        <p:nvSpPr>
          <p:cNvPr id="18440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FC6A5D94-CEE7-1D2B-57AD-408F7F0B52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R.Sunlight, sunlight </a:t>
            </a:r>
            <a:endParaRPr lang="ko-KR" altLang="en-US" sz="1100"/>
          </a:p>
        </p:txBody>
      </p:sp>
      <p:sp>
        <p:nvSpPr>
          <p:cNvPr id="1844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9544F7E-E1AB-BAE9-5DC4-0A7C39F5D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나 캄캄한 밤 죄의</a:t>
            </a:r>
          </a:p>
        </p:txBody>
      </p:sp>
      <p:sp>
        <p:nvSpPr>
          <p:cNvPr id="1844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88323B1-74C4-47BC-2400-3CD1BDB482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저 검은 구름 하늘</a:t>
            </a:r>
          </a:p>
        </p:txBody>
      </p:sp>
      <p:sp>
        <p:nvSpPr>
          <p:cNvPr id="1844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C46A998-F3A5-055B-EE96-F2F46E5FA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 빛 가운데 행할</a:t>
            </a:r>
          </a:p>
        </p:txBody>
      </p:sp>
      <p:sp>
        <p:nvSpPr>
          <p:cNvPr id="1844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4BB8A8E-0F98-B6CE-CB2B-9C251B861C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나 넓게 퍼진 저</a:t>
            </a:r>
          </a:p>
        </p:txBody>
      </p:sp>
      <p:sp>
        <p:nvSpPr>
          <p:cNvPr id="1844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B898771E-FAEC-9A53-0CCA-9CDCF037E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나 잠시 후에 영광</a:t>
            </a:r>
          </a:p>
        </p:txBody>
      </p:sp>
      <p:sp>
        <p:nvSpPr>
          <p:cNvPr id="18446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58C381E6-5755-D94C-41B7-F9C7360E3C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사랑의 빛 오늘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그림 1">
            <a:extLst>
              <a:ext uri="{FF2B5EF4-FFF2-40B4-BE49-F238E27FC236}">
                <a16:creationId xmlns:a16="http://schemas.microsoft.com/office/drawing/2014/main" id="{E17FBE08-F09A-7A28-6185-54EEBD741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162FA66-7EDF-0414-979C-7097C7D3EB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wandered in the </a:t>
            </a:r>
            <a:endParaRPr lang="ko-KR" altLang="en-US" sz="1100"/>
          </a:p>
        </p:txBody>
      </p:sp>
      <p:sp>
        <p:nvSpPr>
          <p:cNvPr id="1946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94A6997-FB78-53E6-A76D-A1D6CE42C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2.Tho' clouds may </a:t>
            </a:r>
            <a:endParaRPr lang="ko-KR" altLang="en-US" sz="1100"/>
          </a:p>
        </p:txBody>
      </p:sp>
      <p:sp>
        <p:nvSpPr>
          <p:cNvPr id="1946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EC09458-E5EA-0357-0B8E-2D7934862C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3.While walking in </a:t>
            </a:r>
            <a:endParaRPr lang="ko-KR" altLang="en-US" sz="1100"/>
          </a:p>
        </p:txBody>
      </p:sp>
      <p:sp>
        <p:nvSpPr>
          <p:cNvPr id="1946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2175791-0A1D-FDE1-9899-EBF158F1DB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4.I cross the wide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946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099C4C5E-F72A-2D33-549F-A93FE6F28F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5.Soon I shall see </a:t>
            </a:r>
            <a:endParaRPr lang="ko-KR" altLang="en-US" sz="1100"/>
          </a:p>
        </p:txBody>
      </p:sp>
      <p:sp>
        <p:nvSpPr>
          <p:cNvPr id="19464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5CC75479-1725-BC04-3583-2C66EB5E9E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R.Sunlight, sunlight </a:t>
            </a:r>
            <a:endParaRPr lang="ko-KR" altLang="en-US" sz="1100"/>
          </a:p>
        </p:txBody>
      </p:sp>
      <p:sp>
        <p:nvSpPr>
          <p:cNvPr id="1946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5DCE9B2-6A43-1441-D10C-D8E8C3352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나 캄캄한 밤 죄의</a:t>
            </a:r>
          </a:p>
        </p:txBody>
      </p:sp>
      <p:sp>
        <p:nvSpPr>
          <p:cNvPr id="1946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E7FAE68-60E1-6EA9-B243-BC89C2D660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저 검은 구름 하늘</a:t>
            </a:r>
          </a:p>
        </p:txBody>
      </p:sp>
      <p:sp>
        <p:nvSpPr>
          <p:cNvPr id="1946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AA7EF80-6A20-7A23-B4A1-39C7B99191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 빛 가운데 행할</a:t>
            </a:r>
          </a:p>
        </p:txBody>
      </p:sp>
      <p:sp>
        <p:nvSpPr>
          <p:cNvPr id="1946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0C0402C-C22B-D181-4862-B71190E3E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나 넓게 퍼진 저</a:t>
            </a:r>
          </a:p>
        </p:txBody>
      </p:sp>
      <p:sp>
        <p:nvSpPr>
          <p:cNvPr id="1946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57A4DEB8-4FEF-8525-1024-A485BDBAF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나 잠시 후에 영광</a:t>
            </a:r>
          </a:p>
        </p:txBody>
      </p:sp>
      <p:sp>
        <p:nvSpPr>
          <p:cNvPr id="19470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EC1BA2B9-F798-2D2F-CD0F-AB9B33895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사랑의 빛 오늘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그림 1">
            <a:extLst>
              <a:ext uri="{FF2B5EF4-FFF2-40B4-BE49-F238E27FC236}">
                <a16:creationId xmlns:a16="http://schemas.microsoft.com/office/drawing/2014/main" id="{658C7174-0286-84E5-E187-DAE13B6D50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53785B5-B592-E75B-5BBE-AFC0CB12B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wandered in the </a:t>
            </a:r>
            <a:endParaRPr lang="ko-KR" altLang="en-US" sz="1100"/>
          </a:p>
        </p:txBody>
      </p:sp>
      <p:sp>
        <p:nvSpPr>
          <p:cNvPr id="2048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3537A55-ACE6-64ED-31A6-5AE4EC990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2.Tho' clouds may </a:t>
            </a:r>
            <a:endParaRPr lang="ko-KR" altLang="en-US" sz="1100"/>
          </a:p>
        </p:txBody>
      </p:sp>
      <p:sp>
        <p:nvSpPr>
          <p:cNvPr id="2048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B6CF940-3738-4ECB-5B7C-67A055586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3.While walking in </a:t>
            </a:r>
            <a:endParaRPr lang="ko-KR" altLang="en-US" sz="1100"/>
          </a:p>
        </p:txBody>
      </p:sp>
      <p:sp>
        <p:nvSpPr>
          <p:cNvPr id="2048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981C55FC-0D81-E04F-B8AC-011C4347D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4.I cross the wide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48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281E82FA-286E-3EED-053C-0DD3C164FA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5.Soon I shall see </a:t>
            </a:r>
            <a:endParaRPr lang="ko-KR" altLang="en-US" sz="1100"/>
          </a:p>
        </p:txBody>
      </p:sp>
      <p:sp>
        <p:nvSpPr>
          <p:cNvPr id="20488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9C9CB043-0F45-A5D8-D300-D6D610763D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R.Sunlight, sunlight </a:t>
            </a:r>
            <a:endParaRPr lang="ko-KR" altLang="en-US" sz="1100"/>
          </a:p>
        </p:txBody>
      </p:sp>
      <p:sp>
        <p:nvSpPr>
          <p:cNvPr id="2048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71A2AC9-1BB5-7624-77D9-84496C0352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나 캄캄한 밤 죄의</a:t>
            </a:r>
          </a:p>
        </p:txBody>
      </p:sp>
      <p:sp>
        <p:nvSpPr>
          <p:cNvPr id="2049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D0DA267-DCE3-AC5A-4CC9-DB5D22ADD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저 검은 구름 하늘</a:t>
            </a:r>
          </a:p>
        </p:txBody>
      </p:sp>
      <p:sp>
        <p:nvSpPr>
          <p:cNvPr id="2049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96C0AAB-4B76-CD10-70ED-71320FC10E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 빛 가운데 행할</a:t>
            </a:r>
          </a:p>
        </p:txBody>
      </p:sp>
      <p:sp>
        <p:nvSpPr>
          <p:cNvPr id="2049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D63DD1D-1632-71D7-455E-56E1F9B20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나 넓게 퍼진 저</a:t>
            </a:r>
          </a:p>
        </p:txBody>
      </p:sp>
      <p:sp>
        <p:nvSpPr>
          <p:cNvPr id="2049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8367F99B-A1E4-13FF-FA51-3F4212A62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나 잠시 후에 영광</a:t>
            </a:r>
          </a:p>
        </p:txBody>
      </p:sp>
      <p:sp>
        <p:nvSpPr>
          <p:cNvPr id="20494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67EEAC7E-2656-32E4-59D7-969337F52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사랑의 빛 오늘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D5A54F10-CFAF-9B31-1CC8-EBCDBF77B7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1F15BC9-2303-30E7-9E9E-312B1329D3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1.I wandered in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DBECC48-7269-C42A-7E8D-A8B8026891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2.Tho' clouds may </a:t>
            </a:r>
            <a:endParaRPr lang="ko-KR" altLang="en-US" sz="1100"/>
          </a:p>
        </p:txBody>
      </p:sp>
      <p:sp>
        <p:nvSpPr>
          <p:cNvPr id="30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181C3C3-3EAF-B216-E9DC-B778F80FB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3.While walking in </a:t>
            </a:r>
            <a:endParaRPr lang="ko-KR" altLang="en-US" sz="1100"/>
          </a:p>
        </p:txBody>
      </p:sp>
      <p:sp>
        <p:nvSpPr>
          <p:cNvPr id="307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6DF564F-2C04-9CD8-1F0E-3DD8A814F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 cross the wide </a:t>
            </a:r>
            <a:endParaRPr lang="ko-KR" altLang="en-US" sz="1100"/>
          </a:p>
        </p:txBody>
      </p:sp>
      <p:sp>
        <p:nvSpPr>
          <p:cNvPr id="307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E437E77B-A8F7-B55B-F2F8-95A0C29C17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5.Soon I shall see </a:t>
            </a:r>
            <a:endParaRPr lang="ko-KR" altLang="en-US" sz="1100"/>
          </a:p>
        </p:txBody>
      </p:sp>
      <p:sp>
        <p:nvSpPr>
          <p:cNvPr id="3080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11BFC308-A4E0-DCD7-44DB-688BDDEFD7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R.Sunlight, sunlight </a:t>
            </a:r>
            <a:endParaRPr lang="ko-KR" altLang="en-US" sz="1100"/>
          </a:p>
        </p:txBody>
      </p:sp>
      <p:sp>
        <p:nvSpPr>
          <p:cNvPr id="308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06C6695-3A98-0C66-75E8-7610D7F3E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나 캄캄한 밤 죄의</a:t>
            </a:r>
          </a:p>
        </p:txBody>
      </p:sp>
      <p:sp>
        <p:nvSpPr>
          <p:cNvPr id="308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CF7F228-BCE7-F56C-6416-EDDEBC0BD0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저 검은 구름 하늘</a:t>
            </a:r>
          </a:p>
        </p:txBody>
      </p:sp>
      <p:sp>
        <p:nvSpPr>
          <p:cNvPr id="308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79D3C23-9E73-1EB1-D917-D616FEA61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 빛 가운데 행할</a:t>
            </a:r>
          </a:p>
        </p:txBody>
      </p:sp>
      <p:sp>
        <p:nvSpPr>
          <p:cNvPr id="308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C7FF3D8-2218-320F-8C96-0FA1E175A8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나 넓게 퍼진 저</a:t>
            </a:r>
          </a:p>
        </p:txBody>
      </p:sp>
      <p:sp>
        <p:nvSpPr>
          <p:cNvPr id="308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68B7C64E-BE46-D454-40AD-AEB56F053F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나 잠시 후에 영광</a:t>
            </a:r>
          </a:p>
        </p:txBody>
      </p:sp>
      <p:sp>
        <p:nvSpPr>
          <p:cNvPr id="3086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E553F044-6FDD-B3E0-C8FE-03C08348BC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사랑의 빛 오늘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그림 1">
            <a:extLst>
              <a:ext uri="{FF2B5EF4-FFF2-40B4-BE49-F238E27FC236}">
                <a16:creationId xmlns:a16="http://schemas.microsoft.com/office/drawing/2014/main" id="{A2CC2D02-B583-8B9E-619B-CBD3E344FD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9A14D35-9034-93FF-3CF4-35BAE453E1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wandered in the </a:t>
            </a:r>
            <a:endParaRPr lang="ko-KR" altLang="en-US" sz="1100"/>
          </a:p>
        </p:txBody>
      </p:sp>
      <p:sp>
        <p:nvSpPr>
          <p:cNvPr id="2150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C0D9221-A041-A58F-ADF5-0815ED6B7F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2.Tho' clouds may </a:t>
            </a:r>
            <a:endParaRPr lang="ko-KR" altLang="en-US" sz="1100"/>
          </a:p>
        </p:txBody>
      </p:sp>
      <p:sp>
        <p:nvSpPr>
          <p:cNvPr id="2150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7F62274-8DAD-714C-BE1C-F009C07EAD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3.While walking in </a:t>
            </a:r>
            <a:endParaRPr lang="ko-KR" altLang="en-US" sz="1100"/>
          </a:p>
        </p:txBody>
      </p:sp>
      <p:sp>
        <p:nvSpPr>
          <p:cNvPr id="2151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BEC6683-1C6B-FB1A-C8B8-38D788280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4.I cross the wide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151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E0B48736-0A4C-7663-3574-06142A58F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5.Soon I shall see </a:t>
            </a:r>
            <a:endParaRPr lang="ko-KR" altLang="en-US" sz="1100"/>
          </a:p>
        </p:txBody>
      </p:sp>
      <p:sp>
        <p:nvSpPr>
          <p:cNvPr id="21512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BBD401F2-4B19-98EB-E1DB-C72B244609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R.Sunlight, sunlight </a:t>
            </a:r>
            <a:endParaRPr lang="ko-KR" altLang="en-US" sz="1100"/>
          </a:p>
        </p:txBody>
      </p:sp>
      <p:sp>
        <p:nvSpPr>
          <p:cNvPr id="2151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E534098-B7E0-B553-512F-F3C0C8212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나 캄캄한 밤 죄의</a:t>
            </a:r>
          </a:p>
        </p:txBody>
      </p:sp>
      <p:sp>
        <p:nvSpPr>
          <p:cNvPr id="2151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75AE4B6-AC60-82C9-4ABE-7CE69CA4C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저 검은 구름 하늘</a:t>
            </a:r>
          </a:p>
        </p:txBody>
      </p:sp>
      <p:sp>
        <p:nvSpPr>
          <p:cNvPr id="2151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FDCD5C1-6709-719A-E8DC-1BF0883ED9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 빛 가운데 행할</a:t>
            </a:r>
          </a:p>
        </p:txBody>
      </p:sp>
      <p:sp>
        <p:nvSpPr>
          <p:cNvPr id="2151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034365F-9AB0-5949-06DD-D5548E4C7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나 넓게 퍼진 저</a:t>
            </a:r>
          </a:p>
        </p:txBody>
      </p:sp>
      <p:sp>
        <p:nvSpPr>
          <p:cNvPr id="2151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9CD5233A-23C4-E2B8-3162-E83DEEFEC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나 잠시 후에 영광</a:t>
            </a:r>
          </a:p>
        </p:txBody>
      </p:sp>
      <p:sp>
        <p:nvSpPr>
          <p:cNvPr id="21518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C83D3898-E01F-478C-BE09-8D7314B93D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사랑의 빛 오늘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그림 1">
            <a:extLst>
              <a:ext uri="{FF2B5EF4-FFF2-40B4-BE49-F238E27FC236}">
                <a16:creationId xmlns:a16="http://schemas.microsoft.com/office/drawing/2014/main" id="{C449BD75-9B2A-6B7A-6603-1E775E76DA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F27FA83-4C33-5DCC-6343-6F7FC24EA1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wandered in the </a:t>
            </a:r>
            <a:endParaRPr lang="ko-KR" altLang="en-US" sz="1100"/>
          </a:p>
        </p:txBody>
      </p:sp>
      <p:sp>
        <p:nvSpPr>
          <p:cNvPr id="2253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5F620D9-94FF-7683-4F6E-83C01D8E08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2.Tho' clouds may </a:t>
            </a:r>
            <a:endParaRPr lang="ko-KR" altLang="en-US" sz="1100"/>
          </a:p>
        </p:txBody>
      </p:sp>
      <p:sp>
        <p:nvSpPr>
          <p:cNvPr id="2253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A81622B-053E-03AF-E7E4-4BA356502B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3.While walking in </a:t>
            </a:r>
            <a:endParaRPr lang="ko-KR" altLang="en-US" sz="1100"/>
          </a:p>
        </p:txBody>
      </p:sp>
      <p:sp>
        <p:nvSpPr>
          <p:cNvPr id="2253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1DDDAF5-D30C-EE91-0D1C-D942C83A67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 cross the wide </a:t>
            </a:r>
            <a:endParaRPr lang="ko-KR" altLang="en-US" sz="1100"/>
          </a:p>
        </p:txBody>
      </p:sp>
      <p:sp>
        <p:nvSpPr>
          <p:cNvPr id="2253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EDD75A10-7814-6F4C-B8A4-CD6927FF3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5.Soon I shall see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2536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67E14754-7F6F-B0D8-CD10-C220A89F59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R.Sunlight, sunlight </a:t>
            </a:r>
            <a:endParaRPr lang="ko-KR" altLang="en-US" sz="1100"/>
          </a:p>
        </p:txBody>
      </p:sp>
      <p:sp>
        <p:nvSpPr>
          <p:cNvPr id="2253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6B979B3-8912-3AB4-C97E-4F4BF0353E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나 캄캄한 밤 죄의</a:t>
            </a:r>
          </a:p>
        </p:txBody>
      </p:sp>
      <p:sp>
        <p:nvSpPr>
          <p:cNvPr id="2253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6AD50CA-7717-8496-0AD1-4A1F167F08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저 검은 구름 하늘</a:t>
            </a:r>
          </a:p>
        </p:txBody>
      </p:sp>
      <p:sp>
        <p:nvSpPr>
          <p:cNvPr id="2253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86D5131-4237-B9DD-BC7E-1C27DA599B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 빛 가운데 행할</a:t>
            </a:r>
          </a:p>
        </p:txBody>
      </p:sp>
      <p:sp>
        <p:nvSpPr>
          <p:cNvPr id="2254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50799F8-9869-6585-B5F2-1A4473F34F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나 넓게 퍼진 저</a:t>
            </a:r>
          </a:p>
        </p:txBody>
      </p:sp>
      <p:sp>
        <p:nvSpPr>
          <p:cNvPr id="2254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3CB5A097-628D-5F2C-DDB0-24692C1A61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5.</a:t>
            </a:r>
            <a:r>
              <a:rPr lang="ko-KR" altLang="en-US" sz="1100">
                <a:solidFill>
                  <a:srgbClr val="FF0000"/>
                </a:solidFill>
              </a:rPr>
              <a:t>나 잠시 후에 영광</a:t>
            </a:r>
          </a:p>
        </p:txBody>
      </p:sp>
      <p:sp>
        <p:nvSpPr>
          <p:cNvPr id="22542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B2263BE3-5EA5-E005-AE1C-3550F09192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사랑의 빛 오늘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그림 1">
            <a:extLst>
              <a:ext uri="{FF2B5EF4-FFF2-40B4-BE49-F238E27FC236}">
                <a16:creationId xmlns:a16="http://schemas.microsoft.com/office/drawing/2014/main" id="{DD70DD7C-9835-1BC0-1DA7-0064D1F29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5D24076-5056-3801-E98D-06AFC61E7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wandered in the </a:t>
            </a:r>
            <a:endParaRPr lang="ko-KR" altLang="en-US" sz="1100"/>
          </a:p>
        </p:txBody>
      </p:sp>
      <p:sp>
        <p:nvSpPr>
          <p:cNvPr id="2355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BFE0505-689A-222E-0F32-A82FA5CC8B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2.Tho' clouds may </a:t>
            </a:r>
            <a:endParaRPr lang="ko-KR" altLang="en-US" sz="1100"/>
          </a:p>
        </p:txBody>
      </p:sp>
      <p:sp>
        <p:nvSpPr>
          <p:cNvPr id="2355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877D85B-8910-1F70-D7AB-7184837266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3.While walking in </a:t>
            </a:r>
            <a:endParaRPr lang="ko-KR" altLang="en-US" sz="1100"/>
          </a:p>
        </p:txBody>
      </p:sp>
      <p:sp>
        <p:nvSpPr>
          <p:cNvPr id="2355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EE4BA1A-D70C-F2B3-8195-06DF874848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 cross the wide </a:t>
            </a:r>
            <a:endParaRPr lang="ko-KR" altLang="en-US" sz="1100"/>
          </a:p>
        </p:txBody>
      </p:sp>
      <p:sp>
        <p:nvSpPr>
          <p:cNvPr id="2355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B03FFD19-EBB0-1F80-1A3B-9FB9DE2B9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5.Soon I shall see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3560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73DCDEEF-41D6-CBF3-1103-9AE141803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R.Sunlight, sunlight </a:t>
            </a:r>
            <a:endParaRPr lang="ko-KR" altLang="en-US" sz="1100"/>
          </a:p>
        </p:txBody>
      </p:sp>
      <p:sp>
        <p:nvSpPr>
          <p:cNvPr id="2356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9E8020F-BED9-8FF8-FE60-FBC9C1459D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나 캄캄한 밤 죄의</a:t>
            </a:r>
          </a:p>
        </p:txBody>
      </p:sp>
      <p:sp>
        <p:nvSpPr>
          <p:cNvPr id="2356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962A0C3-551C-38DC-0B45-B3BD09834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저 검은 구름 하늘</a:t>
            </a:r>
          </a:p>
        </p:txBody>
      </p:sp>
      <p:sp>
        <p:nvSpPr>
          <p:cNvPr id="2356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5824D79-7398-F2F8-3690-3D5384472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 빛 가운데 행할</a:t>
            </a:r>
          </a:p>
        </p:txBody>
      </p:sp>
      <p:sp>
        <p:nvSpPr>
          <p:cNvPr id="2356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D62E071-37B2-4F95-7F11-FE58560B2C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나 넓게 퍼진 저</a:t>
            </a:r>
          </a:p>
        </p:txBody>
      </p:sp>
      <p:sp>
        <p:nvSpPr>
          <p:cNvPr id="2356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58F8E0EB-4A80-D9C1-31B0-555C7AE2C7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5.</a:t>
            </a:r>
            <a:r>
              <a:rPr lang="ko-KR" altLang="en-US" sz="1100">
                <a:solidFill>
                  <a:srgbClr val="FF0000"/>
                </a:solidFill>
              </a:rPr>
              <a:t>나 잠시 후에 영광</a:t>
            </a:r>
          </a:p>
        </p:txBody>
      </p:sp>
      <p:sp>
        <p:nvSpPr>
          <p:cNvPr id="23566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5AC5EA7C-FDD3-02F5-B3CE-7DB7E035F0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사랑의 빛 오늘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그림 1">
            <a:extLst>
              <a:ext uri="{FF2B5EF4-FFF2-40B4-BE49-F238E27FC236}">
                <a16:creationId xmlns:a16="http://schemas.microsoft.com/office/drawing/2014/main" id="{7B03BBDA-0C02-C9AD-373C-D1DB9E6D6C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B8812AF-D052-B4C4-F4B0-405765D092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wandered in the </a:t>
            </a:r>
            <a:endParaRPr lang="ko-KR" altLang="en-US" sz="1100"/>
          </a:p>
        </p:txBody>
      </p:sp>
      <p:sp>
        <p:nvSpPr>
          <p:cNvPr id="2458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DC047F8-6F7A-4253-76F5-54F5F4DD9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2.Tho' clouds may </a:t>
            </a:r>
            <a:endParaRPr lang="ko-KR" altLang="en-US" sz="1100"/>
          </a:p>
        </p:txBody>
      </p:sp>
      <p:sp>
        <p:nvSpPr>
          <p:cNvPr id="2458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6E85ADB-6578-2BA1-E0E9-6F870A98CA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3.While walking in </a:t>
            </a:r>
            <a:endParaRPr lang="ko-KR" altLang="en-US" sz="1100"/>
          </a:p>
        </p:txBody>
      </p:sp>
      <p:sp>
        <p:nvSpPr>
          <p:cNvPr id="2458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E8319F8-C90B-04CD-2733-9912B15565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 cross the wide </a:t>
            </a:r>
            <a:endParaRPr lang="ko-KR" altLang="en-US" sz="1100"/>
          </a:p>
        </p:txBody>
      </p:sp>
      <p:sp>
        <p:nvSpPr>
          <p:cNvPr id="2458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BE7E0706-BE34-1E88-10C6-37C4736365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5.Soon I shall see </a:t>
            </a:r>
            <a:endParaRPr lang="ko-KR" altLang="en-US" sz="1100"/>
          </a:p>
        </p:txBody>
      </p:sp>
      <p:sp>
        <p:nvSpPr>
          <p:cNvPr id="24584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75A56D91-49DF-8344-9840-65030DA023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R.Sunlight, sunlight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458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064D812-256F-4ED8-2D89-36146D26FC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나 캄캄한 밤 죄의</a:t>
            </a:r>
          </a:p>
        </p:txBody>
      </p:sp>
      <p:sp>
        <p:nvSpPr>
          <p:cNvPr id="2458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CEACE45-3F2E-C0DB-7CE3-3A8081A571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저 검은 구름 하늘</a:t>
            </a:r>
          </a:p>
        </p:txBody>
      </p:sp>
      <p:sp>
        <p:nvSpPr>
          <p:cNvPr id="2458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F80D08E-632A-4220-8D24-17DF3523A5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 빛 가운데 행할</a:t>
            </a:r>
          </a:p>
        </p:txBody>
      </p:sp>
      <p:sp>
        <p:nvSpPr>
          <p:cNvPr id="2458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441B8FE-FE63-0398-0175-635A688E47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나 넓게 퍼진 저</a:t>
            </a:r>
          </a:p>
        </p:txBody>
      </p:sp>
      <p:sp>
        <p:nvSpPr>
          <p:cNvPr id="2458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9D5F2298-5956-93AE-488F-F36451025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나 잠시 후에 영광</a:t>
            </a:r>
          </a:p>
        </p:txBody>
      </p:sp>
      <p:sp>
        <p:nvSpPr>
          <p:cNvPr id="24590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EC10EB90-8414-69DD-4F92-2A9CB70B66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사랑의 빛 오늘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그림 1">
            <a:extLst>
              <a:ext uri="{FF2B5EF4-FFF2-40B4-BE49-F238E27FC236}">
                <a16:creationId xmlns:a16="http://schemas.microsoft.com/office/drawing/2014/main" id="{6FFA2DE9-8C4F-266F-9D23-A41CAB54D3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8A45DB7-59F8-EF57-2901-2B1D0EB29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wandered in the </a:t>
            </a:r>
            <a:endParaRPr lang="ko-KR" altLang="en-US" sz="1100"/>
          </a:p>
        </p:txBody>
      </p:sp>
      <p:sp>
        <p:nvSpPr>
          <p:cNvPr id="2560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28703D4-5109-7F84-0B94-3760DD385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2.Tho' clouds may </a:t>
            </a:r>
            <a:endParaRPr lang="ko-KR" altLang="en-US" sz="1100"/>
          </a:p>
        </p:txBody>
      </p:sp>
      <p:sp>
        <p:nvSpPr>
          <p:cNvPr id="2560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35F4F97-433D-57C4-5DE2-3DCDCD727F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3.While walking in </a:t>
            </a:r>
            <a:endParaRPr lang="ko-KR" altLang="en-US" sz="1100"/>
          </a:p>
        </p:txBody>
      </p:sp>
      <p:sp>
        <p:nvSpPr>
          <p:cNvPr id="2560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713883B-0A57-6FA8-2316-50D8CF03E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 cross the wide </a:t>
            </a:r>
            <a:endParaRPr lang="ko-KR" altLang="en-US" sz="1100"/>
          </a:p>
        </p:txBody>
      </p:sp>
      <p:sp>
        <p:nvSpPr>
          <p:cNvPr id="2560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9FB03044-E04D-1CCF-204F-DE36C77C6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5.Soon I shall see </a:t>
            </a:r>
            <a:endParaRPr lang="ko-KR" altLang="en-US" sz="1100"/>
          </a:p>
        </p:txBody>
      </p:sp>
      <p:sp>
        <p:nvSpPr>
          <p:cNvPr id="25608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1FB326C9-EB1A-19AE-2596-D3885F8F3C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R.Sunlight, sunlight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560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613EC3D-636E-B864-4E00-3219DDB648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나 캄캄한 밤 죄의</a:t>
            </a:r>
          </a:p>
        </p:txBody>
      </p:sp>
      <p:sp>
        <p:nvSpPr>
          <p:cNvPr id="2561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FF99F10-777A-3D81-2C1A-F5C70F8E11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저 검은 구름 하늘</a:t>
            </a:r>
          </a:p>
        </p:txBody>
      </p:sp>
      <p:sp>
        <p:nvSpPr>
          <p:cNvPr id="2561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E78521A-BCA6-08E6-CB0F-E667A50F28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 빛 가운데 행할</a:t>
            </a:r>
          </a:p>
        </p:txBody>
      </p:sp>
      <p:sp>
        <p:nvSpPr>
          <p:cNvPr id="2561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DEB1331-2507-EA38-34E9-A43E8D6EB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나 넓게 퍼진 저</a:t>
            </a:r>
          </a:p>
        </p:txBody>
      </p:sp>
      <p:sp>
        <p:nvSpPr>
          <p:cNvPr id="2561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C977C4A9-B2DF-DA33-2DC1-C21A351432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나 잠시 후에 영광</a:t>
            </a:r>
          </a:p>
        </p:txBody>
      </p:sp>
      <p:sp>
        <p:nvSpPr>
          <p:cNvPr id="25614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4A1213DD-F09A-4D93-0B35-0B65694D12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사랑의 빛 오늘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그림 1">
            <a:extLst>
              <a:ext uri="{FF2B5EF4-FFF2-40B4-BE49-F238E27FC236}">
                <a16:creationId xmlns:a16="http://schemas.microsoft.com/office/drawing/2014/main" id="{9B5F2738-01FF-B367-D204-D575B0AB0F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CA5BB2B-ADB9-D0AC-A124-2B12B36742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wandered in the </a:t>
            </a:r>
            <a:endParaRPr lang="ko-KR" altLang="en-US" sz="1100"/>
          </a:p>
        </p:txBody>
      </p:sp>
      <p:sp>
        <p:nvSpPr>
          <p:cNvPr id="2662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B80A959-C6BD-F933-9F96-3D3676152E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2.Tho' clouds may </a:t>
            </a:r>
            <a:endParaRPr lang="ko-KR" altLang="en-US" sz="1100"/>
          </a:p>
        </p:txBody>
      </p:sp>
      <p:sp>
        <p:nvSpPr>
          <p:cNvPr id="2662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9241B3F-7943-B47B-E699-20D4F363D5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3.While walking in </a:t>
            </a:r>
            <a:endParaRPr lang="ko-KR" altLang="en-US" sz="1100"/>
          </a:p>
        </p:txBody>
      </p:sp>
      <p:sp>
        <p:nvSpPr>
          <p:cNvPr id="2663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13F69CD-3765-5859-8A30-91AA7EF30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 cross the wide </a:t>
            </a:r>
            <a:endParaRPr lang="ko-KR" altLang="en-US" sz="1100"/>
          </a:p>
        </p:txBody>
      </p:sp>
      <p:sp>
        <p:nvSpPr>
          <p:cNvPr id="2663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64343540-CEB0-9292-475C-FB23CC5693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5.Soon I shall see </a:t>
            </a:r>
            <a:endParaRPr lang="ko-KR" altLang="en-US" sz="1100"/>
          </a:p>
        </p:txBody>
      </p:sp>
      <p:sp>
        <p:nvSpPr>
          <p:cNvPr id="26632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4B36E9E7-C230-03FE-CDAD-8B356A746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R.Sunlight, sunlight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663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D0C51B9-6EFA-B42F-AE8B-FD9F8A3C4C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나 캄캄한 밤 죄의</a:t>
            </a:r>
          </a:p>
        </p:txBody>
      </p:sp>
      <p:sp>
        <p:nvSpPr>
          <p:cNvPr id="2663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7CF2591-161B-CAB3-7AD5-4BD4F08EAD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저 검은 구름 하늘</a:t>
            </a:r>
          </a:p>
        </p:txBody>
      </p:sp>
      <p:sp>
        <p:nvSpPr>
          <p:cNvPr id="2663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483F35C-C824-DB5B-F869-7CCA35F8C2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 빛 가운데 행할</a:t>
            </a:r>
          </a:p>
        </p:txBody>
      </p:sp>
      <p:sp>
        <p:nvSpPr>
          <p:cNvPr id="2663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8B1DBE1-B9E7-A040-08A7-AD5A8833AE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나 넓게 퍼진 저</a:t>
            </a:r>
          </a:p>
        </p:txBody>
      </p:sp>
      <p:sp>
        <p:nvSpPr>
          <p:cNvPr id="2663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E38A408B-8710-06DE-12AD-0BC25DB04E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나 잠시 후에 영광</a:t>
            </a:r>
          </a:p>
        </p:txBody>
      </p:sp>
      <p:sp>
        <p:nvSpPr>
          <p:cNvPr id="26638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5BCDEC0D-2A74-C33A-2E88-4858B24E71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사랑의 빛 오늘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27CFED03-E6D2-642F-CBD4-533B453866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2078C89-42B6-6594-D60C-4B8600E082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나 캄캄한 밤 죄의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1396DB2-57BF-C31D-3AFC-F34FC69F2C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저 검은 구름 하늘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BF87778-5017-DE0E-633B-55269C3E2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나 빛 가운데 행할</a:t>
            </a:r>
          </a:p>
        </p:txBody>
      </p:sp>
      <p:sp>
        <p:nvSpPr>
          <p:cNvPr id="20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3ADEDA5-F08B-82EB-2FB9-E35B0DFF8C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나 넓게 퍼진 저</a:t>
            </a:r>
          </a:p>
        </p:txBody>
      </p:sp>
      <p:sp>
        <p:nvSpPr>
          <p:cNvPr id="205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3831B5B0-AB60-40B4-CEA1-D536F5F3EB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나 잠시 후에</a:t>
            </a:r>
          </a:p>
        </p:txBody>
      </p:sp>
      <p:sp>
        <p:nvSpPr>
          <p:cNvPr id="2056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92AD4DED-6092-298C-61D1-233E642FE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사랑의 빛 오늘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3A90CEB4-47A9-4A5F-43E2-4737F02CE9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433E46D-AF15-E863-085F-9885F7B32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나 캄캄한 밤 죄의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664C97C-83CD-F470-6912-E69C39D62A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저 검은 구름 하늘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7C0D879-DFC9-2501-89D9-92C5BD4D1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나 빛 가운데 행할</a:t>
            </a:r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2BAA849-D3D9-F1C2-9089-742300D858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나 넓게 퍼진 저</a:t>
            </a:r>
          </a:p>
        </p:txBody>
      </p:sp>
      <p:sp>
        <p:nvSpPr>
          <p:cNvPr id="307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D238DFA1-E439-2B21-FC71-4125748936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나 잠시 후에</a:t>
            </a:r>
          </a:p>
        </p:txBody>
      </p:sp>
      <p:sp>
        <p:nvSpPr>
          <p:cNvPr id="3080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D94D48FF-1859-9B10-7E59-A5B5373231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사랑의 빛 오늘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38DADA15-5394-59CE-2302-E0BB61883E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7C1467F-143E-AC3F-49D7-A5FF97086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나 캄캄한 밤 죄의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02429AA-E9F2-11D2-8829-B2E0F2590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저 검은 구름 하늘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001072D-E321-C28A-D765-FBCDAB87A7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나 빛 가운데 행할</a:t>
            </a:r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0F0945E-A0A2-B3AC-161C-65E936E1CB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나 넓게 퍼진 저</a:t>
            </a:r>
          </a:p>
        </p:txBody>
      </p:sp>
      <p:sp>
        <p:nvSpPr>
          <p:cNvPr id="410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9E5B7DB3-A8E7-6037-3F79-B550710FF5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나 잠시 후에</a:t>
            </a:r>
          </a:p>
        </p:txBody>
      </p:sp>
      <p:sp>
        <p:nvSpPr>
          <p:cNvPr id="4104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E77F9016-6F20-8141-7A4B-4A021A5F19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사랑의 빛 오늘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1B7CCBCE-56D8-560C-7167-E00EF38801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ACD6AD4-1DA7-D501-121A-A323BDDEC1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나 캄캄한 밤 죄의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6C5FB0F-2720-F7F2-0858-C9687B693E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저 검은 구름 하늘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C19374F-4907-2448-5C19-ADC0F9E19F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나 빛 가운데 행할</a:t>
            </a:r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FBA54DE-572C-2930-29E6-DF1D8E1B5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나 넓게 퍼진 저</a:t>
            </a:r>
          </a:p>
        </p:txBody>
      </p:sp>
      <p:sp>
        <p:nvSpPr>
          <p:cNvPr id="512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C1FACCDE-AA40-85AD-2080-5DC6F18277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나 잠시 후에</a:t>
            </a:r>
          </a:p>
        </p:txBody>
      </p:sp>
      <p:sp>
        <p:nvSpPr>
          <p:cNvPr id="5128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F226D9F0-F3BD-59BA-DBB1-F78C70EF9F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사랑의 빛 오늘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9C2F158F-6B23-5FA7-7EC4-874C3703C4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E49EF4F-408B-C449-EB0E-0D843E6E9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1.I wandered in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331EEF5-F992-E4BD-2641-BD26B685D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2.Tho' clouds may </a:t>
            </a:r>
            <a:endParaRPr lang="ko-KR" altLang="en-US" sz="1100"/>
          </a:p>
        </p:txBody>
      </p:sp>
      <p:sp>
        <p:nvSpPr>
          <p:cNvPr id="41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9778052-6519-0404-FDD7-965C3FA315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3.While walking in </a:t>
            </a:r>
            <a:endParaRPr lang="ko-KR" altLang="en-US" sz="1100"/>
          </a:p>
        </p:txBody>
      </p:sp>
      <p:sp>
        <p:nvSpPr>
          <p:cNvPr id="410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48F53FA-144F-480E-E390-57C936C74C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 cross the wide </a:t>
            </a:r>
            <a:endParaRPr lang="ko-KR" altLang="en-US" sz="1100"/>
          </a:p>
        </p:txBody>
      </p:sp>
      <p:sp>
        <p:nvSpPr>
          <p:cNvPr id="410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3B934BDD-0655-2CB7-6FE9-90CDAFF68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5.Soon I shall see </a:t>
            </a:r>
            <a:endParaRPr lang="ko-KR" altLang="en-US" sz="1100"/>
          </a:p>
        </p:txBody>
      </p:sp>
      <p:sp>
        <p:nvSpPr>
          <p:cNvPr id="4104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61B158D1-E12E-1133-09E5-1373891062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R.Sunlight, sunlight </a:t>
            </a:r>
            <a:endParaRPr lang="ko-KR" altLang="en-US" sz="1100"/>
          </a:p>
        </p:txBody>
      </p:sp>
      <p:sp>
        <p:nvSpPr>
          <p:cNvPr id="410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41B813E-02B2-B65E-1B56-80DA7B3CEA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나 캄캄한 밤 죄의</a:t>
            </a:r>
          </a:p>
        </p:txBody>
      </p:sp>
      <p:sp>
        <p:nvSpPr>
          <p:cNvPr id="410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8E54677-FE24-B57D-BC46-FF812348F5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저 검은 구름 하늘</a:t>
            </a:r>
          </a:p>
        </p:txBody>
      </p:sp>
      <p:sp>
        <p:nvSpPr>
          <p:cNvPr id="410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C147F4A-3275-E79D-7D63-526E79D80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 빛 가운데 행할</a:t>
            </a:r>
          </a:p>
        </p:txBody>
      </p:sp>
      <p:sp>
        <p:nvSpPr>
          <p:cNvPr id="410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9DC9858-F35C-518C-C27A-548C892841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나 넓게 퍼진 저</a:t>
            </a:r>
          </a:p>
        </p:txBody>
      </p:sp>
      <p:sp>
        <p:nvSpPr>
          <p:cNvPr id="410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C5FCECC3-C06D-286F-BEDA-BB8C23FF6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나 잠시 후에 영광</a:t>
            </a:r>
          </a:p>
        </p:txBody>
      </p:sp>
      <p:sp>
        <p:nvSpPr>
          <p:cNvPr id="4110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6AD9077D-1850-C430-56AC-978A197027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사랑의 빛 오늘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66A451B9-6D2D-F0E5-241F-D829697227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5D581D1-5BA0-37C7-6267-456A5BA544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나 캄캄한 밤 죄의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130A51E-C7B0-3773-D9BB-9BA7301F65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저 검은 구름 하늘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A1322E9-6C19-7E3F-E954-08A140578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나 빛 가운데 행할</a:t>
            </a:r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118A3AD-1E0D-4207-AF07-855EF89BE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나 넓게 퍼진 저</a:t>
            </a:r>
          </a:p>
        </p:txBody>
      </p:sp>
      <p:sp>
        <p:nvSpPr>
          <p:cNvPr id="615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7306739F-E9A5-8732-8F1C-622CAC086F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나 잠시 후에</a:t>
            </a:r>
          </a:p>
        </p:txBody>
      </p:sp>
      <p:sp>
        <p:nvSpPr>
          <p:cNvPr id="6152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209583BD-D890-9DBA-8C86-9D2E09AAC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사랑의 빛 오늘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A4E6963C-E8C6-C0F0-D567-1C10AA8070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367FB34-629B-E316-C78C-7ACF2A4BA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나 캄캄한 밤 죄의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ACFE133-24FC-4348-B8B7-1B68984E6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저 검은 구름 하늘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A935CFE-4D5C-FD71-1387-66C612BA5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나 빛 가운데 행할</a:t>
            </a:r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40BA5D5-C7AF-B63F-FB35-7FB8ECF69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나 넓게 퍼진 저</a:t>
            </a:r>
          </a:p>
        </p:txBody>
      </p:sp>
      <p:sp>
        <p:nvSpPr>
          <p:cNvPr id="717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CADED635-0682-7721-66BA-C6BD6FAEB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나 잠시 후에</a:t>
            </a:r>
          </a:p>
        </p:txBody>
      </p:sp>
      <p:sp>
        <p:nvSpPr>
          <p:cNvPr id="7176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CDD64BB8-0195-C178-BADD-1783F59D1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사랑의 빛 오늘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86C265D8-4418-5971-3262-A9762AEE9D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279DBE7-73EA-5DCE-573B-05F5B69520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나 캄캄한 밤 죄의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B25BED6-63F4-45F3-E527-9585032449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저 검은 구름 하늘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4F21395-B4D2-D78A-E318-EE41A6A38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나 빛 가운데 행할</a:t>
            </a:r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5FF6F64-B38A-BB92-C3D9-4FC867A822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나 넓게 퍼진 저</a:t>
            </a:r>
          </a:p>
        </p:txBody>
      </p:sp>
      <p:sp>
        <p:nvSpPr>
          <p:cNvPr id="819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AA6C416C-E9F7-7D1B-B97C-217DB86C41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나 잠시 후에</a:t>
            </a:r>
          </a:p>
        </p:txBody>
      </p:sp>
      <p:sp>
        <p:nvSpPr>
          <p:cNvPr id="8200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8A15A512-70B5-D2F3-3FE7-8BF7271209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사랑의 빛 오늘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E07B0751-21CF-3425-8C85-FE22613157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1AE90D7-BB84-93FF-7231-5E6A8C7930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나 캄캄한 밤 죄의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101780E-6334-9FAB-89B5-21B8EE05E4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저 검은 구름 하늘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CE112EF-E673-5FC7-76FD-0BA9D3BDD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나 빛 가운데 행할</a:t>
            </a:r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A6025DA-B897-CF08-4E2D-D8C7602699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나 넓게 퍼진 저</a:t>
            </a:r>
          </a:p>
        </p:txBody>
      </p:sp>
      <p:sp>
        <p:nvSpPr>
          <p:cNvPr id="922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CA247FB1-B3B2-1578-892D-D4A061F2C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나 잠시 후에</a:t>
            </a:r>
          </a:p>
        </p:txBody>
      </p:sp>
      <p:sp>
        <p:nvSpPr>
          <p:cNvPr id="9224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4A934446-FC2B-4868-EDED-C9CB792BF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사랑의 빛 오늘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596E1860-1F41-1B88-B61E-B029C2DCAC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6CC561B-B708-2CCD-B73A-A6B96CACE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나 캄캄한 밤 죄의</a:t>
            </a:r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931D101-D586-9E6F-B4C8-903BC4BC24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저 검은 구름 하늘</a:t>
            </a: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FB3AC64-6EE1-43EE-0A75-582A44EFB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나 빛 가운데 행할</a:t>
            </a:r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F82B274-7434-C78F-CA2F-C5A5DA67FC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나 넓게 퍼진 저</a:t>
            </a:r>
          </a:p>
        </p:txBody>
      </p:sp>
      <p:sp>
        <p:nvSpPr>
          <p:cNvPr id="1024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29EFDA6D-CD69-755E-83F3-B2EE6CD20A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나 잠시 후에</a:t>
            </a:r>
          </a:p>
        </p:txBody>
      </p:sp>
      <p:sp>
        <p:nvSpPr>
          <p:cNvPr id="10248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7BDB9BC7-2D33-CDDD-3B89-02DE8488A2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사랑의 빛 오늘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5BC4C65C-6921-5C12-C811-E881FF3A0C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7C0A206-C883-E43E-2C45-9D7A98617F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나 캄캄한 밤 죄의</a:t>
            </a:r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8C02C17-9D82-2DC1-196E-285ACD104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저 검은 구름 하늘</a:t>
            </a:r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1FFCF48-8D1A-8A5A-988E-46119C424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나 빛 가운데 행할</a:t>
            </a:r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9E86D67-B1AB-9A90-24CE-586F97BB8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나 넓게 퍼진 저</a:t>
            </a:r>
          </a:p>
        </p:txBody>
      </p:sp>
      <p:sp>
        <p:nvSpPr>
          <p:cNvPr id="1127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7EB1F94F-AE46-A0D0-B075-8C5C4DFD3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나 잠시 후에</a:t>
            </a:r>
          </a:p>
        </p:txBody>
      </p:sp>
      <p:sp>
        <p:nvSpPr>
          <p:cNvPr id="11272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6B7A6620-6B06-3A04-0103-003BF84ACB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사랑의 빛 오늘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6B1D6FAA-2284-512D-6214-8F3B11B67C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06BBBB3-0F15-AF35-0E76-665EBDE3E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나 캄캄한 밤 죄의</a:t>
            </a:r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FB6A9F0-0D1B-EEAA-CE10-F38057A8F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저 검은 구름 하늘</a:t>
            </a:r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4A41DE3-EA1E-1207-EA73-CA33A428B2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나 빛 가운데 행할</a:t>
            </a:r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FE55577-AC11-F485-8F4D-68C143C555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나 넓게 퍼진 저</a:t>
            </a:r>
          </a:p>
        </p:txBody>
      </p:sp>
      <p:sp>
        <p:nvSpPr>
          <p:cNvPr id="1229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FD483CDA-254A-86EF-5477-AB7CC6F64A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나 잠시 후에</a:t>
            </a:r>
          </a:p>
        </p:txBody>
      </p:sp>
      <p:sp>
        <p:nvSpPr>
          <p:cNvPr id="12296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C64E31D5-B41E-5B9C-AC54-861975C878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사랑의 빛 오늘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F6325435-5AC0-417A-4650-8DBD4E05AF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6AE2CCB-A983-F691-A646-1DECE66C9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나 캄캄한 밤 죄의</a:t>
            </a:r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096A026-3385-17C2-5107-53BD3BF3F8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저 검은 구름 하늘</a:t>
            </a:r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52925DD-B911-5190-F925-8354F10CF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나 빛 가운데 행할</a:t>
            </a:r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4A98179-E763-0896-363F-0107273065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나 넓게 퍼진 저</a:t>
            </a:r>
          </a:p>
        </p:txBody>
      </p:sp>
      <p:sp>
        <p:nvSpPr>
          <p:cNvPr id="1331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B25EFAAC-6E6A-CCC3-CDBB-20487E95C6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나 잠시 후에</a:t>
            </a:r>
          </a:p>
        </p:txBody>
      </p:sp>
      <p:sp>
        <p:nvSpPr>
          <p:cNvPr id="13320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E66A0D9F-8006-3E40-F4E9-E39E6FCAC8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사랑의 빛 오늘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67F99A8F-190C-82A0-09B5-BB8E647A2D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0B0162B-5FEE-C8A6-D33E-D0CEF486E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나 캄캄한 밤 죄의</a:t>
            </a:r>
          </a:p>
        </p:txBody>
      </p:sp>
      <p:sp>
        <p:nvSpPr>
          <p:cNvPr id="1434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A546474-68F5-C867-E272-72762B2A7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저 검은 구름 하늘</a:t>
            </a:r>
          </a:p>
        </p:txBody>
      </p:sp>
      <p:sp>
        <p:nvSpPr>
          <p:cNvPr id="1434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D8FA6C7-5B14-C0CC-F01F-F34B15E739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나 빛 가운데 행할</a:t>
            </a:r>
          </a:p>
        </p:txBody>
      </p:sp>
      <p:sp>
        <p:nvSpPr>
          <p:cNvPr id="1434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1986FDB-C9D2-698E-8136-5325C8569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나 넓게 퍼진 저</a:t>
            </a:r>
          </a:p>
        </p:txBody>
      </p:sp>
      <p:sp>
        <p:nvSpPr>
          <p:cNvPr id="1434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FC1C9EEB-6E6E-509B-1B73-0D55714404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5.</a:t>
            </a:r>
            <a:r>
              <a:rPr lang="ko-KR" altLang="en-US" sz="1100">
                <a:solidFill>
                  <a:srgbClr val="FF0000"/>
                </a:solidFill>
              </a:rPr>
              <a:t>나 잠시 후에</a:t>
            </a:r>
          </a:p>
        </p:txBody>
      </p:sp>
      <p:sp>
        <p:nvSpPr>
          <p:cNvPr id="14344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87187386-9846-02FD-62D0-9D11CA59A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사랑의 빛 오늘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DCF17D98-2AD6-BDA4-72C4-D137128942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7FD2B5C-938F-EE82-5FEC-009C780062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나 캄캄한 밤 죄의</a:t>
            </a:r>
          </a:p>
        </p:txBody>
      </p:sp>
      <p:sp>
        <p:nvSpPr>
          <p:cNvPr id="1536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46B787A-D391-DEB4-93FB-C0EB0F555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저 검은 구름 하늘</a:t>
            </a:r>
          </a:p>
        </p:txBody>
      </p:sp>
      <p:sp>
        <p:nvSpPr>
          <p:cNvPr id="1536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281517E-0204-08B7-B86F-EE441A9AF8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나 빛 가운데 행할</a:t>
            </a:r>
          </a:p>
        </p:txBody>
      </p:sp>
      <p:sp>
        <p:nvSpPr>
          <p:cNvPr id="1536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2FE5801-7C2E-9F5E-7BF4-EB9471F3A7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나 넓게 퍼진 저</a:t>
            </a:r>
          </a:p>
        </p:txBody>
      </p:sp>
      <p:sp>
        <p:nvSpPr>
          <p:cNvPr id="1536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8080AB06-905F-C8F4-C768-2A9200AFC9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나 잠시 후에</a:t>
            </a:r>
          </a:p>
        </p:txBody>
      </p:sp>
      <p:sp>
        <p:nvSpPr>
          <p:cNvPr id="15368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08B1A1E0-05A3-129A-041D-8F9D84A89E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사랑의 빛 오늘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EB5AB6CA-3A7C-B6BE-70A8-B3508DA2A9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5104256-C0E4-133D-9648-11E1EEB88B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1.I wandered in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2B7AEAC-0038-4CBB-11E9-EB6178685F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2.Tho' clouds may </a:t>
            </a:r>
            <a:endParaRPr lang="ko-KR" altLang="en-US" sz="1100"/>
          </a:p>
        </p:txBody>
      </p:sp>
      <p:sp>
        <p:nvSpPr>
          <p:cNvPr id="51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642573A-8123-9D0C-948A-175F0FB9FF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3.While walking in </a:t>
            </a:r>
            <a:endParaRPr lang="ko-KR" altLang="en-US" sz="1100"/>
          </a:p>
        </p:txBody>
      </p:sp>
      <p:sp>
        <p:nvSpPr>
          <p:cNvPr id="512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D44BD97-720C-6AC7-61A9-8B242498D7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 cross the wide </a:t>
            </a:r>
            <a:endParaRPr lang="ko-KR" altLang="en-US" sz="1100"/>
          </a:p>
        </p:txBody>
      </p:sp>
      <p:sp>
        <p:nvSpPr>
          <p:cNvPr id="512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0817B349-456C-0CAE-0EFB-A7BF785BA5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5.Soon I shall see </a:t>
            </a:r>
            <a:endParaRPr lang="ko-KR" altLang="en-US" sz="1100"/>
          </a:p>
        </p:txBody>
      </p:sp>
      <p:sp>
        <p:nvSpPr>
          <p:cNvPr id="5128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8BDB5DB8-F383-6BEF-7B14-C0EC1E7F7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R.Sunlight, sunlight </a:t>
            </a:r>
            <a:endParaRPr lang="ko-KR" altLang="en-US" sz="1100"/>
          </a:p>
        </p:txBody>
      </p:sp>
      <p:sp>
        <p:nvSpPr>
          <p:cNvPr id="512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4F9FB30-F8FD-625A-67DB-F2E3A9EF8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나 캄캄한 밤 죄의</a:t>
            </a:r>
          </a:p>
        </p:txBody>
      </p:sp>
      <p:sp>
        <p:nvSpPr>
          <p:cNvPr id="513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9632197-D3C3-85B4-BEFA-161E8314B2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저 검은 구름 하늘</a:t>
            </a:r>
          </a:p>
        </p:txBody>
      </p:sp>
      <p:sp>
        <p:nvSpPr>
          <p:cNvPr id="513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97170C6-1DEB-B73D-B8E3-AA45282110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 빛 가운데 행할</a:t>
            </a:r>
          </a:p>
        </p:txBody>
      </p:sp>
      <p:sp>
        <p:nvSpPr>
          <p:cNvPr id="513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3800B74-B0D3-FC08-3604-8740D7E378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나 넓게 퍼진 저</a:t>
            </a:r>
          </a:p>
        </p:txBody>
      </p:sp>
      <p:sp>
        <p:nvSpPr>
          <p:cNvPr id="513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A9B846B7-B98C-4A4E-D8DC-281B7D57C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나 잠시 후에 영광</a:t>
            </a:r>
          </a:p>
        </p:txBody>
      </p:sp>
      <p:sp>
        <p:nvSpPr>
          <p:cNvPr id="5134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69750969-3D85-5516-353C-97E722A51F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사랑의 빛 오늘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19C3113C-A0FA-216A-D910-203D3C81DA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0249BF1-7A28-F364-A7F2-6B767B3B3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나 캄캄한 밤 죄의</a:t>
            </a:r>
          </a:p>
        </p:txBody>
      </p:sp>
      <p:sp>
        <p:nvSpPr>
          <p:cNvPr id="1638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BC53122-1426-A98C-7C2C-54DDC1C596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저 검은 구름 하늘</a:t>
            </a:r>
          </a:p>
        </p:txBody>
      </p:sp>
      <p:sp>
        <p:nvSpPr>
          <p:cNvPr id="1638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C7F8571-CB6C-D385-C1C8-163C1F0E10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나 빛 가운데 행할</a:t>
            </a:r>
          </a:p>
        </p:txBody>
      </p:sp>
      <p:sp>
        <p:nvSpPr>
          <p:cNvPr id="1639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0681901-78EB-3E69-B773-C64947B02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나 넓게 퍼진 저</a:t>
            </a:r>
          </a:p>
        </p:txBody>
      </p:sp>
      <p:sp>
        <p:nvSpPr>
          <p:cNvPr id="1639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98E084E3-847B-F8F0-7159-C3CEFB2DB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나 잠시 후에</a:t>
            </a:r>
          </a:p>
        </p:txBody>
      </p:sp>
      <p:sp>
        <p:nvSpPr>
          <p:cNvPr id="16392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FA4650FB-CD2B-2F6F-93A8-92878E404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사랑의 빛 오늘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1622E6D9-87A7-8900-9B81-0BF571E3D6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41983EF-CF7B-9E48-6468-20D030BAB3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1.I wandered in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BF2EE45-2F3D-65BF-D6ED-D7C6CC03B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2.Tho' clouds may </a:t>
            </a:r>
            <a:endParaRPr lang="ko-KR" altLang="en-US" sz="1100"/>
          </a:p>
        </p:txBody>
      </p:sp>
      <p:sp>
        <p:nvSpPr>
          <p:cNvPr id="61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1101DBD-CD76-1AF2-058F-6D075C1160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3.While walking in </a:t>
            </a:r>
            <a:endParaRPr lang="ko-KR" altLang="en-US" sz="1100"/>
          </a:p>
        </p:txBody>
      </p:sp>
      <p:sp>
        <p:nvSpPr>
          <p:cNvPr id="615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DCB9217-4B5B-0E21-1975-ACB85E14C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 cross the wide </a:t>
            </a:r>
            <a:endParaRPr lang="ko-KR" altLang="en-US" sz="1100"/>
          </a:p>
        </p:txBody>
      </p:sp>
      <p:sp>
        <p:nvSpPr>
          <p:cNvPr id="615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7ADBFA80-D67E-7EE3-B6CF-E278B1058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5.Soon I shall see </a:t>
            </a:r>
            <a:endParaRPr lang="ko-KR" altLang="en-US" sz="1100"/>
          </a:p>
        </p:txBody>
      </p:sp>
      <p:sp>
        <p:nvSpPr>
          <p:cNvPr id="6152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6B64E7A6-9512-1CF5-E51C-C37AA4C1D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R.Sunlight, sunlight </a:t>
            </a:r>
            <a:endParaRPr lang="ko-KR" altLang="en-US" sz="1100"/>
          </a:p>
        </p:txBody>
      </p:sp>
      <p:sp>
        <p:nvSpPr>
          <p:cNvPr id="615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DD9768D-7642-6B33-4235-CC30A560C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나 캄캄한 밤 죄의</a:t>
            </a:r>
          </a:p>
        </p:txBody>
      </p:sp>
      <p:sp>
        <p:nvSpPr>
          <p:cNvPr id="615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FC286C8-C597-98F4-AD34-C86D1A74E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저 검은 구름 하늘</a:t>
            </a:r>
          </a:p>
        </p:txBody>
      </p:sp>
      <p:sp>
        <p:nvSpPr>
          <p:cNvPr id="615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EE5873D-26F9-D4E8-9A72-D78DF42949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 빛 가운데 행할</a:t>
            </a:r>
          </a:p>
        </p:txBody>
      </p:sp>
      <p:sp>
        <p:nvSpPr>
          <p:cNvPr id="615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080A658-18B0-F3A9-C399-BBB582910D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나 넓게 퍼진 저</a:t>
            </a:r>
          </a:p>
        </p:txBody>
      </p:sp>
      <p:sp>
        <p:nvSpPr>
          <p:cNvPr id="615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3866A382-6A22-705A-5BCC-C013243EA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나 잠시 후에 영광</a:t>
            </a:r>
          </a:p>
        </p:txBody>
      </p:sp>
      <p:sp>
        <p:nvSpPr>
          <p:cNvPr id="6158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3C2A2105-D540-2EC2-FC4E-2601D5C28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사랑의 빛 오늘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AE95E7E7-70F5-1A0D-1BEC-8B75E60EA5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037864B-1350-8FB1-A4DB-4DF4D9B4C2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wandered in the </a:t>
            </a:r>
            <a:endParaRPr lang="ko-KR" altLang="en-US" sz="1100"/>
          </a:p>
        </p:txBody>
      </p:sp>
      <p:sp>
        <p:nvSpPr>
          <p:cNvPr id="71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5550B35-CE28-B812-F3B4-FF938AC7EA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2.Tho' clouds may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CB8F63E-1E28-AC4D-607B-16EDD4781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3.While walking in </a:t>
            </a:r>
            <a:endParaRPr lang="ko-KR" altLang="en-US" sz="1100"/>
          </a:p>
        </p:txBody>
      </p:sp>
      <p:sp>
        <p:nvSpPr>
          <p:cNvPr id="717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82CB051-5A9F-4C0A-BEB2-442EE6551C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 cross the wide </a:t>
            </a:r>
            <a:endParaRPr lang="ko-KR" altLang="en-US" sz="1100"/>
          </a:p>
        </p:txBody>
      </p:sp>
      <p:sp>
        <p:nvSpPr>
          <p:cNvPr id="717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5AF9A95F-5EFE-1E8A-ADC8-109458B4A4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5.Soon I shall see </a:t>
            </a:r>
            <a:endParaRPr lang="ko-KR" altLang="en-US" sz="1100"/>
          </a:p>
        </p:txBody>
      </p:sp>
      <p:sp>
        <p:nvSpPr>
          <p:cNvPr id="7176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6270B5F9-28FC-8283-3221-A20D46B64A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R.Sunlight, sunlight </a:t>
            </a:r>
            <a:endParaRPr lang="ko-KR" altLang="en-US" sz="1100"/>
          </a:p>
        </p:txBody>
      </p:sp>
      <p:sp>
        <p:nvSpPr>
          <p:cNvPr id="717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6C11C93-F2E0-8DC3-3F6D-CC95DBDA84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나 캄캄한 밤 죄의</a:t>
            </a:r>
          </a:p>
        </p:txBody>
      </p:sp>
      <p:sp>
        <p:nvSpPr>
          <p:cNvPr id="717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5E529BE-D96C-467F-D65D-4C75D7016C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저 검은 구름 하늘</a:t>
            </a:r>
          </a:p>
        </p:txBody>
      </p:sp>
      <p:sp>
        <p:nvSpPr>
          <p:cNvPr id="717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5E57BC9-9FA7-67D1-48CD-EA2204F29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 빛 가운데 행할</a:t>
            </a:r>
          </a:p>
        </p:txBody>
      </p:sp>
      <p:sp>
        <p:nvSpPr>
          <p:cNvPr id="718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C105250-C748-168F-E2CE-201CDFAF4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나 넓게 퍼진 저</a:t>
            </a:r>
          </a:p>
        </p:txBody>
      </p:sp>
      <p:sp>
        <p:nvSpPr>
          <p:cNvPr id="718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9AE970D7-D211-A00A-FF11-523C5C53B4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나 잠시 후에 영광</a:t>
            </a:r>
          </a:p>
        </p:txBody>
      </p:sp>
      <p:sp>
        <p:nvSpPr>
          <p:cNvPr id="7182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7FA52DC1-4C86-B45D-8119-C1D96C6FC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사랑의 빛 오늘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71AB5513-690E-BFE8-C6D8-F8C09AA189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3FE408B-9B2F-EEFB-002F-DCB37A39FE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wandered in the </a:t>
            </a:r>
            <a:endParaRPr lang="ko-KR" altLang="en-US" sz="1100"/>
          </a:p>
        </p:txBody>
      </p:sp>
      <p:sp>
        <p:nvSpPr>
          <p:cNvPr id="81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6E540FE-9A9D-4933-47E6-FA501FAE5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2.Tho' clouds may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5D24041-B17B-BE15-08AC-4C0A353A8A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3.While walking in </a:t>
            </a:r>
            <a:endParaRPr lang="ko-KR" altLang="en-US" sz="1100"/>
          </a:p>
        </p:txBody>
      </p:sp>
      <p:sp>
        <p:nvSpPr>
          <p:cNvPr id="819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3EC38A9-263E-FB70-3996-68EBFDDCA2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 cross the wide </a:t>
            </a:r>
            <a:endParaRPr lang="ko-KR" altLang="en-US" sz="1100"/>
          </a:p>
        </p:txBody>
      </p:sp>
      <p:sp>
        <p:nvSpPr>
          <p:cNvPr id="819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70A7F714-4DE0-B646-DABD-AB06F5286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5.Soon I shall see </a:t>
            </a:r>
            <a:endParaRPr lang="ko-KR" altLang="en-US" sz="1100"/>
          </a:p>
        </p:txBody>
      </p:sp>
      <p:sp>
        <p:nvSpPr>
          <p:cNvPr id="8200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05ED8FDB-67CF-B13C-898A-26B1A1983E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R.Sunlight, sunlight </a:t>
            </a:r>
            <a:endParaRPr lang="ko-KR" altLang="en-US" sz="1100"/>
          </a:p>
        </p:txBody>
      </p:sp>
      <p:sp>
        <p:nvSpPr>
          <p:cNvPr id="820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AC65EEB-D1C3-ED62-3C6A-CBCAAAA4F6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나 캄캄한 밤 죄의</a:t>
            </a:r>
          </a:p>
        </p:txBody>
      </p:sp>
      <p:sp>
        <p:nvSpPr>
          <p:cNvPr id="820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8E1D24B-C986-646C-3E30-6113AA1C76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저 검은 구름 하늘</a:t>
            </a:r>
          </a:p>
        </p:txBody>
      </p:sp>
      <p:sp>
        <p:nvSpPr>
          <p:cNvPr id="820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7A8FEF2-B434-6A5B-8B80-B8FA9A7F4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 빛 가운데 행할</a:t>
            </a:r>
          </a:p>
        </p:txBody>
      </p:sp>
      <p:sp>
        <p:nvSpPr>
          <p:cNvPr id="820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9CF74D7-C57C-BE10-79B8-5990D3785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나 넓게 퍼진 저</a:t>
            </a:r>
          </a:p>
        </p:txBody>
      </p:sp>
      <p:sp>
        <p:nvSpPr>
          <p:cNvPr id="820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D934D34B-6290-F4B8-46B7-F8FBCC7B4D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나 잠시 후에 영광</a:t>
            </a:r>
          </a:p>
        </p:txBody>
      </p:sp>
      <p:sp>
        <p:nvSpPr>
          <p:cNvPr id="8206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4DAEB4B3-DDB4-1454-937C-86595FF006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사랑의 빛 오늘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10E42DBB-2F5D-F7C1-CB64-FF699991A0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F8F22B2-8CDE-3CC1-93D3-8A5409102C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wandered in the </a:t>
            </a:r>
            <a:endParaRPr lang="ko-KR" altLang="en-US" sz="1100"/>
          </a:p>
        </p:txBody>
      </p:sp>
      <p:sp>
        <p:nvSpPr>
          <p:cNvPr id="92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D20363C-7048-BA25-0AEA-5A970718D2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2.Tho' clouds may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AB3B35F-E418-0C9C-2659-9D33207345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3.While walking in </a:t>
            </a:r>
            <a:endParaRPr lang="ko-KR" altLang="en-US" sz="1100"/>
          </a:p>
        </p:txBody>
      </p:sp>
      <p:sp>
        <p:nvSpPr>
          <p:cNvPr id="922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78D053E-7495-EAA2-5053-C7C310FA8A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 cross the wide </a:t>
            </a:r>
            <a:endParaRPr lang="ko-KR" altLang="en-US" sz="1100"/>
          </a:p>
        </p:txBody>
      </p:sp>
      <p:sp>
        <p:nvSpPr>
          <p:cNvPr id="922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3678920E-6DF8-2B14-40B0-8C92622ADC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5.Soon I shall see </a:t>
            </a:r>
            <a:endParaRPr lang="ko-KR" altLang="en-US" sz="1100"/>
          </a:p>
        </p:txBody>
      </p:sp>
      <p:sp>
        <p:nvSpPr>
          <p:cNvPr id="9224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04FC60B4-B165-8F39-834F-E8F6D386DA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R.Sunlight, sunlight </a:t>
            </a:r>
            <a:endParaRPr lang="ko-KR" altLang="en-US" sz="1100"/>
          </a:p>
        </p:txBody>
      </p:sp>
      <p:sp>
        <p:nvSpPr>
          <p:cNvPr id="922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28B141B-7A9D-8BD8-3EA0-3C403DF085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나 캄캄한 밤 죄의</a:t>
            </a:r>
          </a:p>
        </p:txBody>
      </p:sp>
      <p:sp>
        <p:nvSpPr>
          <p:cNvPr id="922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8E05E5F-E7E8-267B-6C43-7F62CCEC7B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저 검은 구름 하늘</a:t>
            </a:r>
          </a:p>
        </p:txBody>
      </p:sp>
      <p:sp>
        <p:nvSpPr>
          <p:cNvPr id="922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69F3591-22FE-0CD3-56EE-A359061F23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 빛 가운데 행할</a:t>
            </a:r>
          </a:p>
        </p:txBody>
      </p:sp>
      <p:sp>
        <p:nvSpPr>
          <p:cNvPr id="922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183C8E0-45A7-362C-827A-40BD1AE6A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나 넓게 퍼진 저</a:t>
            </a:r>
          </a:p>
        </p:txBody>
      </p:sp>
      <p:sp>
        <p:nvSpPr>
          <p:cNvPr id="922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5B49E27A-F4C7-C17F-F589-E52B40113D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나 잠시 후에 영광</a:t>
            </a:r>
          </a:p>
        </p:txBody>
      </p:sp>
      <p:sp>
        <p:nvSpPr>
          <p:cNvPr id="9230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2CFE3B2D-A8BD-49C8-38F7-45A33C4081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사랑의 빛 오늘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72F103B1-069F-02E8-1AAB-70EBFDA4A4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F61B53D-8F96-777D-569E-4D5A197D77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wandered in the </a:t>
            </a:r>
            <a:endParaRPr lang="ko-KR" altLang="en-US" sz="1100"/>
          </a:p>
        </p:txBody>
      </p:sp>
      <p:sp>
        <p:nvSpPr>
          <p:cNvPr id="1024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3B89707-69BB-2126-9A38-155C8CBFD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2.Tho' clouds may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4B9759F-73C3-B7E4-3DCA-9C67D467D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3.While walking in </a:t>
            </a:r>
            <a:endParaRPr lang="ko-KR" altLang="en-US" sz="1100"/>
          </a:p>
        </p:txBody>
      </p:sp>
      <p:sp>
        <p:nvSpPr>
          <p:cNvPr id="1024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E8D69B8-310A-3A6E-5A37-6CE3C4C97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 cross the wide </a:t>
            </a:r>
            <a:endParaRPr lang="ko-KR" altLang="en-US" sz="1100"/>
          </a:p>
        </p:txBody>
      </p:sp>
      <p:sp>
        <p:nvSpPr>
          <p:cNvPr id="1024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4533E757-8897-9644-ADEF-DC9C15624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5.Soon I shall see </a:t>
            </a:r>
            <a:endParaRPr lang="ko-KR" altLang="en-US" sz="1100"/>
          </a:p>
        </p:txBody>
      </p:sp>
      <p:sp>
        <p:nvSpPr>
          <p:cNvPr id="10248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E42F7757-08A8-140F-6302-063CC2FD8E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R.Sunlight, sunlight </a:t>
            </a:r>
            <a:endParaRPr lang="ko-KR" altLang="en-US" sz="1100"/>
          </a:p>
        </p:txBody>
      </p:sp>
      <p:sp>
        <p:nvSpPr>
          <p:cNvPr id="1024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17A4BB9-544C-8EC1-7A88-0CB0867E9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나 캄캄한 밤 죄의</a:t>
            </a:r>
          </a:p>
        </p:txBody>
      </p:sp>
      <p:sp>
        <p:nvSpPr>
          <p:cNvPr id="1025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2489AC0-905F-A26B-C243-4DF00DF26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저 검은 구름 하늘</a:t>
            </a:r>
          </a:p>
        </p:txBody>
      </p:sp>
      <p:sp>
        <p:nvSpPr>
          <p:cNvPr id="1025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85CCEFF-C923-6EEA-1A7E-74263EC7E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 빛 가운데 행할</a:t>
            </a:r>
          </a:p>
        </p:txBody>
      </p:sp>
      <p:sp>
        <p:nvSpPr>
          <p:cNvPr id="1025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93A4AD27-072C-9D55-93DE-7BBB6CDCB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나 넓게 퍼진 저</a:t>
            </a:r>
          </a:p>
        </p:txBody>
      </p:sp>
      <p:sp>
        <p:nvSpPr>
          <p:cNvPr id="1025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BFC4C489-F1EB-A7D3-0D82-AA89D7AFC6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나 잠시 후에 영광</a:t>
            </a:r>
          </a:p>
        </p:txBody>
      </p:sp>
      <p:sp>
        <p:nvSpPr>
          <p:cNvPr id="10254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0E75F32B-E24D-60CA-91DA-46AF03491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사랑의 빛 오늘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2235</Words>
  <Application>Microsoft Office PowerPoint</Application>
  <PresentationFormat>On-screen Show (4:3)</PresentationFormat>
  <Paragraphs>390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26</cp:revision>
  <dcterms:created xsi:type="dcterms:W3CDTF">2014-07-22T01:22:16Z</dcterms:created>
  <dcterms:modified xsi:type="dcterms:W3CDTF">2024-09-01T14:15:07Z</dcterms:modified>
</cp:coreProperties>
</file>