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73장" id="{79D37416-3BBC-40D4-ADA7-278B827655B2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373장" id="{F4149FFC-C3E7-42A1-9B0D-EA3074D93029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92A191-D0CA-24BA-1CF8-263820722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27319-D482-61BC-B4BC-E31DE6D67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CC749-84CA-94EB-C645-EF034360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E8135-F4C0-46D8-8241-EB036BA852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54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175A6-762F-66E1-6F20-DA58952A8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DC2517-92FE-50AC-1B72-EE6A03278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51412-4651-CEC9-39A2-78DF2312F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FAC7F-27B6-412E-9FA4-2402ED57EA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22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0D446E-EED1-810B-D854-057A200A5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B829CD-4342-4345-67CE-29E35CC3F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448E8-40F7-D24A-8903-575559833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4ADF4-293A-414B-9B19-33B830A25B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93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6CC62B-2EA5-D916-0D2B-BD6CC5C0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49DD58-97E8-C761-2203-D3138E4C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104D0-C3A5-3D0E-1E43-49FB71DB5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364C5-1F76-491E-8C6A-EA7085F2EB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41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95CE9-FCB9-554A-2734-178920C0E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24EC0A-9F60-41CD-1836-F238C38B0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8FA648-5D60-4BDA-912C-376A66019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DCE99-7069-4E36-B719-316F7FFEA0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3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E7210-6BA9-52C6-A363-EDE4F79D9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0E57B-AFDF-4552-1478-6A6C2CA7C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2055-0D28-3DD3-E9C2-168EF4F22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E0D01-DDD8-42B7-A988-CCD7893D34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090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1F1340-5C52-C067-A64B-1FDE1C33B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40255B-71D6-43E8-7434-3733932A3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6D497E-E47B-A40B-AF1C-14BFD8841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61FB7-4CEC-4643-B43C-455BCE1815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599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FBF53E-D021-3943-6F35-C5F4CC17B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ED2A9-9133-F9F9-CAFC-D521F4EC1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C82AAD-0862-D7B3-EC1D-0DC4C6A88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DECBB-044A-43C3-A42F-550CEF1578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4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CA240F-6244-447F-067F-41AD63C6B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FB61EB-2D46-D60D-C57A-140431E43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545A86-6018-3EE9-8C11-D0EB337F8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437E7-3171-4F36-9CB0-123FEA17D9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604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60AC1-C988-01D6-A3BB-B3A97340D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D2854-8B86-5856-D772-DBD0B9270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A22D8-5531-FB22-8639-273B3BFA1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AF80B-5704-4936-80CD-44174B17FA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27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6B4D8-E982-F735-408D-353D8425E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02B9F-FBBB-D843-57B5-F3C7AE219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1933B-AE5E-0BE7-CBFB-FAA03B67B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786F5-35CD-4893-BB81-DDFCF5C5A6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452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95B0CA-567B-DAEE-C9EA-E59504373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7029B4-0D41-9621-5F9A-88FFE2C9E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3D3677-1106-F343-7967-8240FBEFC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8BA077-E96E-244A-B4D9-479B0D5118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7F1E44-69FB-14FD-2543-6E58408116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FF249E3-8B0B-41C8-B1EE-1BB75054B3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F88D94D-B8AC-B926-F124-CED31A50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1.If, on a quiet sea, Toward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BAB6526-743D-767F-52E7-BA5D0CF1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EB2BD08-3FF9-E53C-1EB1-9B97A2A1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EAA7320-B6BD-EBFB-D52A-2BBB5653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9BFFCC7-A5D5-2F7B-4BD3-48E93063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고요한 바다로 저 천국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7FC4521-B6B3-F407-34B3-FD1681D5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079B470-E35E-84DA-34C2-94BFFA0B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A1F85C6-4963-20B2-136E-32A26019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93313B1E-E307-FEE4-3D8E-F949EA06B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980A607-32B0-6E13-27ED-B508FFA37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DC2A01-42FC-64A7-BF4D-88AB6F26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 향할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184D70-7D06-38C6-DB58-164CACC4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물결 일어나 나 쉬지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61D879-A51B-ABDE-3B03-E5CFBBE3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0E477E-8689-F2DF-F5E6-BD567527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고락 간 주 뜻을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8291126-3B97-16B2-0F1F-E54542EF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47FD1D-86DA-4CEE-F670-5355FF41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 향할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1689E4-EF15-417D-4060-FCEB3E12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7BAC4D-1B18-5D04-DEC7-CF1BF747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걱정 근심을 쉬 없게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0CE4E8-52F1-5C33-5621-A55A13D4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고락 간 주 뜻을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54EBE05-51E6-20B2-DCC5-5E4022D4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5E2AA5-CB37-768C-F7FA-3387F5558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 향할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8ECC6F-0A51-27BC-B0CA-76DD9CDA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8E79F0-E737-7AF5-1D1E-90C2D59A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A3F23A-ABAD-85FF-85B5-06D9CC96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고락 간 주 뜻을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4670ADE-E740-69D5-601F-DCF0E6A7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8C6595-9C53-40C0-8EAF-50CEAE749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1.If, on a quiet sea, Toward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F58E56-BA3D-442A-C922-FADB032B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ABB72A-68BC-BC0A-7D1F-F8EDE7A5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EF36C7-4B75-D3B0-46FD-FA57D118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542890-4015-0220-175C-E7B251A5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고요한 바다로 저 천국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D287C7-67C4-427C-59D7-736D5A280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8E5D75-E83E-9119-BBCB-1F3634E8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CDF298-C523-6CD0-263F-04BE5517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4998584-30B4-AA21-BEF2-9A35A8A7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0823CA-6A94-820B-F37E-26A1A56A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63C80F-AF8E-57EA-C43D-6EF95C90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should the surges rise,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818149-AAA9-CACA-0E29-63EDFC3E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6A2630-F87E-3E78-1B8C-B57D578D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19EB2C-FAC0-E72E-C60F-AFF8F967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642B88-7611-934D-BC8F-2F5AA055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물결 일어나 나 쉬지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DF1C20-9036-7309-4A3D-4BBC75388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FB83CF-18FC-6292-D491-CC07FC3E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E95483D-CB5C-670E-A326-54010C51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7E16C1-B126-FFB2-46BB-AA3CCFBA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0F523B-6E94-C6E2-86B9-DE91E130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should the surges rise,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015CE3-DBA4-D372-BEE1-903360B7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AD0CD3-81D9-130D-EC28-2FE5F888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835001-BCEB-9522-4409-0AD53B52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D5FFC0-AC9A-4597-1825-F97AED17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물결 일어나 나 쉬지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C5EFDD-BE78-E72D-1A19-C8DA5CFF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5267F1-5440-0506-471C-AC3DCABAF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90E5E27-595F-6307-5876-20042B6D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AAAFF1-39A4-FC40-02B0-B29BC437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1A6A21-ABF7-2BA3-CC36-9F262BB5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782130-406E-B982-2DC7-8DCEF1D4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3.Soon shall our doubts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8AE97F-4D6B-E79E-0A73-C35F53BB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73AAFE-61D8-CB04-9E45-8C14AC1E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9ECC96-5777-C2E9-9234-7D97EDAF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4B2D60-1571-A01E-E56F-64D17EEF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걱정 근심을 쉬 없게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9B8AAA-8809-5B36-D47C-EF643DF86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E343959-6F2F-E3A7-E99F-E0C3F65C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68FE91-D8B7-AF3F-BA9E-D01CF321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224CB6-3E05-6090-AD77-ABDD668D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E41EDC-49A2-3807-A56E-B5AA3F3E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3.Soon shall our doubts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33D688-8848-0C26-904F-C08F7B4C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4.Teach us, in every state, To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F8CB4D-3A58-6CD4-D7E9-AF1277CB6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214B01-6E03-682F-EA2D-4B21A008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FD589E-ECF3-83D5-F566-A3F59794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걱정 근심을 쉬 없게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43DC3B-9498-2625-4347-062FDAAA2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이세상 고락간 주 뜻을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73F3678-830B-B93C-CF78-905EFF7D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755373-E1E9-34DC-E9B3-08D10AFB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197F7C-7978-E01A-B888-7F80F981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5ED777-03CC-EFB7-A315-E4913E0D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1F1A4-0C3F-9228-5567-B67DF35D7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4.Teach us, in every state,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D12931-CBEF-AE68-489A-D550608A3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981133-F99A-9AB9-9932-AC7EE34A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35FEDB-5C37-E3A2-C19A-98BD38FA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923775-3DE4-2CC5-2123-3CD62CAC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이세상 고락간 주 뜻을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0937339-32E3-75FF-2E50-82BCBD08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C1CCD6-6B68-8D4A-9A8B-D8EA3195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1.If, on a quiet sea, Toward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579BA4-FAB2-F706-83E0-E5E322E3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should the surges rise,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7152D9-645F-B6E7-1B3B-B9CA5379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3.Soon shall our doubts and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9488CF-766E-9CFD-8179-9EDC04F3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4.Teach us, in every state,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36BC49-96D4-CE36-8EFF-0CAD4C92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고요한 바다로 저 천국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454E3E-7CA9-FB37-3D01-D887B300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CAADFA-046A-60B0-5F23-700735C0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BABCAE-C899-F05C-F32C-741B90B9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이세상 고락간 주 뜻을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225A801-31C4-0B13-09E9-10FAF1433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180D89-E81F-6A31-97D2-E71F5C55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고요한 바다로 저 천국 향할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E86175-8018-90E0-DF0D-64082FD4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물결 일어나 나 쉬지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60464B-1222-63D1-0CF0-A3910A24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걱정 근심을 쉬 없게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3E2EE1-0DBE-642C-C130-C8C1024E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고락 간 주 뜻을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604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2023-10-08T14:17:56Z</dcterms:modified>
</cp:coreProperties>
</file>