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38장" id="{6D876E79-A05D-442E-AEDC-BC6A3A683307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338장" id="{700A83BD-6D1B-40B7-B764-3DA9DB30A8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17FAE6-863A-B9EE-5537-EE81F490A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D210B7-573D-F8B7-0F3D-EF5B953A6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E1F134-0EEE-3A09-C058-C6D6A1DEE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FD72F-8FFE-4A1A-872D-B8252E4E0C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733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300416-DB7A-3739-C281-07809C988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4792A2-E6EB-2B77-DA7D-E4FD950C3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FF36FD-1326-F996-4999-2EC1C4BEA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E69E7-3A87-4608-B5A0-DA7A4754DE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86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F6AFC-8241-3E1C-E2B9-401A618B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25D7D8-E4A0-9E9D-F4E9-E46FB9D75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02218B-4C2D-8400-7DEE-A5D87F637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A5019-C4D9-4D7A-83ED-BECC57A464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492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1E2C8C-748C-2F3B-9B08-635034E90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4D2950-450A-7F4A-58B2-5BBE931B8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358472-2903-CCE0-C373-4FC434745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10748-B51D-42D6-B686-8A88691162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697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05614-6F3A-AB73-258E-C9984323C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CECC1-3E67-4AA0-AA9C-2C6DC35FE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CB2AF7-CA99-A270-A629-39B378E50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427F7-2A13-4128-BFA9-EDB03A44F6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876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95E13-CDF7-2827-E135-7F4030F49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54A1E-7C79-BC8A-DE90-C8FFDFFAC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5E68D-8139-BBEC-42A8-F5CA7F734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9A5AC-7823-4AAB-BF96-16874AFCCB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83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BBFFEB-9FFD-DA4D-9A3C-07EE5D0D1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E5726F-62A0-1559-AB77-CDE148754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9B539E-4553-5631-A91F-2C515C058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CB6F5-ED23-432C-916F-7056C2B2D6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63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530BE2-D7B8-7728-EB65-6D0F361C3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2787EB-DE17-020D-C8E7-5F5B7F7E7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515F50-B741-0BD8-7F55-AA44E45C2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FDE5F-A659-4F15-846F-65D1BD6333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718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4836CB-C7F2-0F79-0338-37F6245B9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776769-DEFB-9A6F-4D6A-3E2818B8E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D8350B-65D4-5C2A-9561-D10782065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95899-D288-4299-AB55-3E8815472C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514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7CD7F-3CBC-28C1-360D-6E65912AA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D73F9-AA81-4D14-0E0A-BA3443B8B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DBE324-2020-D3E2-A5CF-1691CD6AC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96F5E-8179-4AC2-95FB-44DDD59F26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067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64FC3-8743-4B24-52FF-5A6075125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3686A-0E6A-3DA9-1886-86FFF82C1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67BF7-9369-8094-016F-E905F4DA9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E8A3D-C33D-4491-AD09-440D00163D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293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56BB4B-14FF-3863-D7FD-49CE8C097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50EE12-AC23-DFBC-AD26-416C6D076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E21979-5DA7-AE8C-9C32-F250479C11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9072A3-3E43-2B52-A236-7521D0252A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C5831B-7126-9684-1262-A1FA80EFAD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1A1A4B9-00A7-4F8A-AC48-3C50882EB6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9352EDE-BA63-18D6-6B29-60E404B05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1.Nearer, my God, to Thee,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8139E00-BBE2-6231-067E-79D20EB28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33DF879-1154-98FB-0BBE-3F30FB2B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1EC09E2-B1BF-EB73-9A04-1A234F446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CD34215-0E0D-1882-9373-2327B3220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주를 가까이 하게 함은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AA79CC9-8DE7-E470-1846-A4EDB1DF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E6E889A-6B07-DFC0-60B9-5F8299E6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77EF4A88-FC4C-EA1E-4B87-80F3F627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51E5E1D8-469D-FAEF-1281-B8CE525BD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3DF670A-B0DF-5E55-1F8A-A7D3C83E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50A255-1211-93CC-DFE9-D20DF80E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44C541-4417-AD9F-5ADC-522A8336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177B20-3EB9-095E-EFC0-6AA4616C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FD44E9-D2E8-65F8-3DFD-7347D347C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4.Then, with my waking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758C19-AE51-2A36-1097-9DF24F934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C55EA8-B52B-2990-F2A4-6A66D4CB1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B99E8E-561E-B0D3-91CF-D58A9EB4B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6D08B3-A20C-7E80-3F9A-C73F425F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야곱이 잠 깨어 일어난 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BD3418F-B2BD-F6CA-427D-175C4A2A2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C59999-362F-94AB-2CDE-CC542341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8CD4FA-836C-9CCC-5BAA-A55B60C54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13E0FF-C0DF-9D3C-28A1-93D219CB2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AE6179-51E2-BCF8-2193-70DA35B4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4.Then, with my waking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E8E31B-F9CE-D9FC-5E04-C27DC4E4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0D1B5C-356D-68C9-B448-5D5B61820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94C1F0-BF0D-399A-3D33-945583FFB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6C74A0-C2C2-2A23-4FE9-6DF1322C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야곱이 잠 깨어 일어난 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F294086-121D-1FF8-566C-E43AD6E19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67668C-882B-4A0F-FA5E-2A9A1AD6C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8C6777-D64C-FDD0-D700-A146737F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C601A0-277C-E192-1198-506BDB52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8C7036-48B8-C985-6D65-629F66CF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4.Then, with my waking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0B9B61-8AFC-FEFB-B00F-1994C3F05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E29482-36BB-8996-45CA-D3D7924D7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47B143-DEC0-4656-884F-1EDE637BF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FA1269-8FC9-81D4-F0B8-6D85F3DCF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야곱이 잠 깨어 일어난 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C1F226C-FD30-8E95-7FB2-3F32536BF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C6A874-D960-24FB-CFB2-A793FBDF6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주를 가까이하게 함은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FA9A6B-8D72-6131-F68A-48298E5E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B4662E-7339-89BA-7771-6DF111E9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 생명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F29C17-7842-C349-7472-32EE421B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1C3B27B-572B-EA88-80BB-C327EF591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597929-2A12-3052-6215-84DCB4A2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주를 가까이하게 함은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68C1B0-1E7A-303D-9BB3-33040922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DE7195-8640-BAA1-F0FE-0D13307B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 생명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B32514-74DE-03FF-0925-E2787760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C8856C8-B14F-261D-4BED-6CFACC0D6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89872E-A3F8-3FF9-72E1-7732756A2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주를 가까이하게 함은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97C521-01AA-8E5B-8FF5-CC6DE8E4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고생하는 것 옛 야곱이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AC33C1-8FAE-651C-E4C8-5DD53C29A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 생명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B5F782-1D2E-FF08-910E-9EE63F5C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704E836-0D1A-E934-84B3-9CBFB953B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703BF1-6C78-40E6-46AA-4C8461312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주를 가까이하게 함은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8880E3-8A24-870E-6C37-DBCEDB5B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고생하는 것 옛 야곱이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1D2318-AAF9-9581-B70B-CF89EC2B3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 생명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DAA9DF-BDDB-86BB-DD0B-01BF94B5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EB7ADEF-5BA3-CDA4-606D-0A40458CB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43E274-2D1D-70BE-D7A7-A9D8674C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주를 가까이하게 함은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2AB09E-720A-6049-2DB5-38D6BC9C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0B059A-EF57-1842-9987-B979666A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천성에 가는 길 험하여도 생명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C13507-F1BE-5D31-9230-264E7B92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17A8625-D2D5-2C7B-1908-C1E91E777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572519-7990-3A29-85CB-16627B2DD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주를 가까이하게 함은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C0EAE1-C802-D38C-FA36-F94825E8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A81AA3-F155-8B54-71C1-2C60D7B73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천성에 가는 길 험하여도 생명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E554EC-A933-A87F-5EF0-5C0087D8D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0ADBAEA-D541-F5F7-0356-13214B80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33B928-0E4A-1DA0-3203-2107D61E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주를 가까이하게 함은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D10269-11C0-6168-0A04-1DD0C06D8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0B77CD-62F8-81A6-6FA8-60786CAA3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 생명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71B2E6-3BA8-8F28-555A-FF47EF036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야곱이 잠 깨어 일어난 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55150A6-5FB6-E597-2C39-B726A376A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FA94F1-77A7-DB02-9D6C-F9F723C23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1.Nearer, my God, to Thee,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CBEBFD-FCBB-C3E9-7B70-E5CA7629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A23759-F080-3547-8C3F-6A2D6495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AE6D89-0AC0-796D-37B9-54FAE8D66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5978C6-B6B7-410D-A175-540294642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주를 가까이 하게 함은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E86F0A-986A-DF48-720A-6F8DC16DF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AA2778-4914-6808-78DE-032A68DD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109800-8167-C7BA-D17F-A38306842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E814FE0-9657-D89C-1AD1-96CD67FA0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9CDCF0-43D6-3907-90B2-588ABDF2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주를 가까이하게 함은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E88497-F9B0-7113-CB91-72702E7EC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BE2B8C-1F6C-C1BC-0948-1E3143193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 생명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663BE2-989E-F18A-BC5D-A1E5EAB98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야곱이 잠 깨어 일어난 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06712D1-2D41-2E6B-2BFE-3AC4C6115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A77F93-66CF-2484-5692-DE31BF65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1.Nearer, my God, to Thee,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3A3B7E-55CF-4CCA-3E07-11A0F8C37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E4B48C-0B21-1D73-4DF5-49833394E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3D4A82-9FA0-1DCE-A4E6-2E849C7E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8FDE20-FB92-5C46-9534-F647EB81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주를 가까이 하게 함은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977534-2BE6-754A-CDB3-8CCEFDF26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E984FA-E544-48DE-4604-AE8A82201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BD06BA-C3D8-AF3E-D501-1AE58097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6DDDC6D-6549-8726-1CFC-CC4BA032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BFDB7C-E8BE-2526-349A-D7D462CC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E6D1AF-C975-55EC-3EA1-AC5635D2E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like the wanderer,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90F783-77DA-0562-FBAA-9B654247C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2501DA-D86D-A05D-C798-58963180D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433F42-8197-02C9-175D-D7D11EF33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130539-ACFE-80DB-519E-880EC2DD5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고생하는 것 옛 야곱이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78B0A6-33AA-F458-E00B-668B2219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94C95A-5BF2-CCF7-EEED-B56412E5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7710A99-4279-49A8-59B0-3DC79B17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577089-9B33-37C8-688A-3C0A0B27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B12F77-7545-993C-93DB-8D44E8DD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like the wanderer,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6CB5A8-053E-1DAF-3867-06B23CF8A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27A812-AEEB-CE1A-D1D6-5EDBA603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DABBE8-6192-A6FA-AF13-4735DEDD0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69DF3C-E2FE-8048-511B-F3D5B43BE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고생하는 것 옛 야곱이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F7B047-C367-605D-D0E9-136797850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600C63-6058-43DA-83D1-B16FC319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91F312C-EAFC-42CF-3FB6-B6F00027D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B9F632-2852-DDC4-3CB9-946ACF81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9DE498-2112-123E-F558-5D645615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like the wanderer,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C2E359-9AE1-1F9B-30FA-D0350ADA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3.There let the way appear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92059C-73DB-A249-963E-38E6BFFE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B8904D-7423-6551-6182-B3D39CF5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E5D51C-6104-7A9E-2FA0-FDC281A7D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고생하는 것 옛 야곱이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1646A0-B7F5-C1A8-4CB2-D6A0D1378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천성에 가는 길 험하여도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97BEB9-2366-2E9C-A1AA-C64E364E9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C6871A4-5E00-1B6A-FD8E-9CD1778F0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C189AE-E299-C987-BE67-1E06229E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5C2FFB-8AB4-BA85-F021-07761339C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A9144F-5EF2-B456-AE36-51AADEEB1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3.There let the way appear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3247EF-0465-4E89-DA12-1FD89C970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948CAC-DBB8-75D0-F628-37018609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C5D3D3-FED6-89D8-C881-AFCE5C99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FA82A7-F7A5-DAD8-DCD5-1A8CED0B1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천성에 가는 길 험하여도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1070F6-B2C8-4407-971C-0F3263F0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89F0ACE-A5D0-0CCD-3806-243919A5F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1D1AE8-28D2-2408-11B4-40A644643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CAF083-6527-33A2-DE2A-765B11D0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FA467F-017E-F141-E8AC-C4756EFAA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3.There let the way appear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64D2AB-DAB7-70B8-7D7A-EA3A174F3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F0C14B-706D-3BCD-C4D6-1370D2978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3CAFB3-1FC7-CDA7-4E50-0175976F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09EACA-C0E0-D037-B47F-5ECB2307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천성에 가는 길 험하여도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06C116-2A4C-4E7B-3A84-5C8135CB9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910A181-827C-44B5-A905-55C19754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751E59-8045-DCE9-6FB5-84846E9CD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my God, to Thee,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B7D594-9A95-A45F-8DC9-6AB7217C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like the wanderer,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604C9A-1F98-B9A4-CE16-F41B110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3.There let the way appear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B035FA-30D5-B6B9-DCBE-84A461AB8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4.Then, with my waking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144566-D7F9-FB22-CF31-448BA086C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주를 가까이 하게 함은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53408C-2CA9-0BC6-4D00-5870C5906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고생하는 것 옛 야곱이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444300-1165-3203-9046-DCB73174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천성에 가는 길 험하여도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5BF209-F30B-08EE-014F-92203A66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야곱이 잠 깨어 일어난 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912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2023-07-23T14:01:43Z</dcterms:modified>
</cp:coreProperties>
</file>