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95장" id="{3BFB464D-1C94-46F7-9621-08F70B535F77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295장" id="{954D18C0-D29C-441B-B910-B704823A31CC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9D62-F1B2-47B9-92FE-355CD2777B6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E256A-C5F0-4F96-A66F-317E3067D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179F6791-44E9-4531-B899-0A7592B571C9}" type="slidenum">
              <a:rPr lang="ko-KR" altLang="en-US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08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3D9D-3AB0-40FD-85F0-6CFB25FB76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260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9949D-83DC-48B8-8325-AE683904A9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440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6B592-537A-4ECF-9DEE-C562E91E98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60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2F94B-C307-4C7E-A50D-46292E54D3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91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7205-8C45-4438-8932-762C1047D3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460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9FD3-4D20-4AAB-A464-DE668272DD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73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8A265-2380-4CBB-87E9-D8CB214941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215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6E994-859B-4C56-BC33-1202AA6629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584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04E61-B086-47D2-8061-4D59B62913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506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C4A5F-1E48-4F1D-A5B6-2290049761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729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2B896-F235-402C-95E7-36BE6E3D39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745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08E849D-EB35-45FE-A69E-F619534ADF4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Jesus' love that sought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20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205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205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205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205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205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4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trod in old Judea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222355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trod in old Judea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36346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trod in old Judea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42181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3.'Twas wondrous love which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크신 사랑으로 만 백성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415871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3.'Twas wondrous love which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크신 사랑으로 만 백성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257481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3.'Twas wondrous love which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크신 사랑으로 만 백성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354350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3.'Twas wondrous love which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크신 사랑으로 만 백성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207780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R.Sweeter as the years go by,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398000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R.Sweeter as the years go by,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10509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Jesus' love that sought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392916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크신 사랑으로 만백성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크신 사랑으로 만백성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날로 더욱 귀하다 날로 더욱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Jesus' love that sought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393795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만백성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날로 더욱 귀하다 날로 더욱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Jesus' love that sought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403157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Jesus' love that sought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214432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1.Of Jesus' love that sought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trod in old Judea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나를 주 예수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옛날에 유대 땅에 주 예수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268213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trod in old Judea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13447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trod in old Judea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348762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1.Of Jesus' love that sought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trod in old Judea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3.'Twas wondrous love which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R.Sweeter as the years go by,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나를 주 예수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옛날에 유대 땅에 주 예수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크신 사랑으로 만 백성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날로 더욱 귀하다 날로 더욱</a:t>
            </a:r>
          </a:p>
        </p:txBody>
      </p:sp>
    </p:spTree>
    <p:extLst>
      <p:ext uri="{BB962C8B-B14F-4D97-AF65-F5344CB8AC3E}">
        <p14:creationId xmlns:p14="http://schemas.microsoft.com/office/powerpoint/2010/main" val="177623894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1399</Words>
  <Application>Microsoft Office PowerPoint</Application>
  <PresentationFormat>On-screen Show (4:3)</PresentationFormat>
  <Paragraphs>193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굴림</vt:lpstr>
      <vt:lpstr>Calibri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2023-06-25T13:58:00Z</dcterms:modified>
</cp:coreProperties>
</file>