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63" r:id="rId9"/>
    <p:sldId id="264" r:id="rId10"/>
    <p:sldId id="265" r:id="rId11"/>
    <p:sldId id="281" r:id="rId12"/>
    <p:sldId id="282" r:id="rId13"/>
    <p:sldId id="266" r:id="rId14"/>
    <p:sldId id="267" r:id="rId15"/>
    <p:sldId id="268" r:id="rId16"/>
    <p:sldId id="269" r:id="rId17"/>
    <p:sldId id="283" r:id="rId18"/>
    <p:sldId id="284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7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69장" id="{C06BF707-AB4C-429F-B843-A10AA4EDADB5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63"/>
            <p14:sldId id="264"/>
            <p14:sldId id="265"/>
            <p14:sldId id="281"/>
            <p14:sldId id="282"/>
            <p14:sldId id="266"/>
            <p14:sldId id="267"/>
            <p14:sldId id="268"/>
            <p14:sldId id="269"/>
            <p14:sldId id="283"/>
            <p14:sldId id="284"/>
          </p14:sldIdLst>
        </p14:section>
        <p14:section name="새찬송가 269장" id="{D09847F7-0FFE-41F8-AE60-5C799D4204D1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6BC2D8-D0B9-B1B5-15B3-1F3596C4E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36826-3960-274B-F0B8-412A947E1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8572F-7A19-80CA-B2ED-47EDD34FD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B7025-A753-4FB2-BFD8-AAD7512E70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90541-6264-C200-230E-4B726EB82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C4A17-AF16-6C4C-67E3-BCBFACE89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2BB4CF-01C4-1CD1-765F-6FAA9D0E3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440A0-3478-4105-A155-6777EC4B52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681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B29C6-DDAF-BCE4-CD4A-DD2DF7B5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6D1C73-AC1A-D203-02EA-2D8A2CA77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E2BFF-C387-E6DD-88CA-2FB33B992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8737-A90B-4143-AE8D-4BF4FF359E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895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335DE-A941-4D03-D504-D51C45291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EDD52-F5A7-9323-491A-2C471BFC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3D3CF-F3D1-B4D0-4EA9-903B83B66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60AE3-560E-4C0D-9309-7B4C8A6DE4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253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BFFB4-D7B6-BB66-950A-5E292D15E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67F38-99C5-A7FE-4D6B-BB7FE474A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728A0-BE66-40E2-B16C-29D766456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9F8B8-F42A-4384-AC5A-3E0657ABB1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441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4CB51-031C-A946-848C-E49635063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E12DE-3750-D3F1-2DE3-96BEBFA0B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DA19D-97C2-433B-B371-29C3967CD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8283A-CB5F-48DB-BA65-5360183017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491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371964-ECE8-3CD1-C5CD-6B83CA73C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2DD0E-B893-518C-E676-EF5B70E7B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798161-6837-0A1E-0DCE-8ACFDF938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004CE-427C-4F1B-BEBC-B04BD80AF1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388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36BEEF-B59E-0EBB-DF05-2843A5EF1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28A9DA-E874-AD05-DC70-EDCE26982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4DC21E-6FB6-BBE3-569C-6B334EFEC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38949-15B4-442F-B6FB-1F60B56FBB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251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93F133-88DC-870C-0088-B001AF432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068C1D-0473-B461-7F60-6D425E1BD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DB4C20-2CEC-B3B5-5D72-CD747785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B4570-DACA-4B7E-9B2C-108CC91ABC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406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E5EA9-AC8C-A778-9791-95E9AB5CD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D4296-B788-FCA4-C7AB-D77D74A93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B7EF9-A5C1-8622-359A-E22366A44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4F18F-D4F5-4933-AE53-BE59B9DE37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335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4616E-EF33-9850-21EE-2765E472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F2408-0718-3C66-70EE-601875E33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FF5B5-9487-E3AD-E7C8-46528F345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95B44-B3F7-481F-AE35-DAA9DB975B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64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6D7E25-0E8D-8685-5F4E-9ABEC0660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6CD221-D0D3-EEC8-1802-3265507B5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AE1C17-1836-925C-83CF-B63086F822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EE0B57-0085-011D-6129-E9DD10EE78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430F88-2FCF-53B2-1CA6-F4166EE248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FAA160C-0BEC-446D-82AE-3B4DA190C73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5BD3B7D-CCAC-6083-3FFB-880E0478C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precious blood of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1CCEABD-58EE-4F29-87CD-249F42248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4DB2074-57A5-9B1E-96DB-57F5E855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13B0F3B-FAC8-324E-95B2-57BA42955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AEA650F-4E40-0A32-FF56-DB34BB6A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EEC84ED-A2A3-7F45-3BE1-EC2E57CF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A4698DD-18E9-755F-4BDC-43CEE17B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26F42F8-3CB4-36EA-A3BD-6F896BC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62ACC2FE-920B-31E1-0662-F438B6EAE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21A1C9D-A7C6-46DE-003C-3B5AF4C1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7CAD27-9913-B9F7-5355-693657E9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157796-540C-9410-F31B-074E489BA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thief, who came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482321-D8CF-67D5-80F8-B0989228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FDAF74-F055-4DC5-197F-AA9D1FF7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B3667B-0F25-85D7-9836-DE14A540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446853-B225-B26A-B7B6-5BB9C9D4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C7D99F-A152-0FAF-69EB-3B7E2738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CBA778-1788-19DD-0D1C-D3C8AD82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43B2095-E8C1-565C-BBC4-DF4A7430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ECB86A-C0C7-D9E9-C586-21E7AD833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FB39D5-35FE-819C-2756-17A6C54F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thief, who came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8C8B37-A82E-C428-F40E-90D912FB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D06894-7450-76D5-C858-FE90EB7A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C7018D-3D06-7F98-97E1-0371757C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92BBCC-2411-A7BD-BDCE-0AC3C4D8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2F40D6-F4E3-7792-096D-3B0943F3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4EFFAC-DA0A-7929-AAE3-9F2678A11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A08C219-B7AE-DB78-0032-99068037E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43E804-2A5A-4564-88A9-7812EBBD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957946-16A2-2568-B126-8B942EC8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thief, who came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1CDB42-FA4C-6670-94D0-AD127978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CED422-1C11-340A-CE07-EA76A250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66252A-2779-BCC0-C018-BCEA5BE2A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6DFA99-CD26-5D35-3548-74BF2769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A88623-771C-9566-EA6B-75D9D294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FE32F4-FB9E-F9E2-B57B-AE08AD47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0B8D404-CB7F-B23E-9514-B6E26B7C3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CA480F-0486-4C0E-10E5-5E29843D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ACA6DE-9BA6-EB1A-9377-D1A6E201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CD5411-D66F-1A99-95AD-7EE38B52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Lamb of God, who bore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331449-7E6B-A55A-2102-23FF8CF4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AE5B0B-71D6-C6E9-3C75-818DFCEA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12F509-842A-C729-D456-3F8AA0BF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A6ECA9-7B29-7E10-B900-16D8B074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F7B2E2-5882-B80B-5E2B-C34FF4D33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29027B0-627A-8D35-FF0C-6A6F256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0FE68C-F33C-5A41-DAA3-3BC8EDEE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EFBE28-8DFE-9973-0807-82C768041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88D306-6669-F7ED-9E4E-3717913C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Lamb of God, who bore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19CA47-D9B8-4759-0985-1C3E043F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0D9E8B-333D-7032-2B0B-CE63FA9F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B86F8F-23B5-EB07-4505-5DE4BD74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A5F1C1-EC80-C134-9BE4-980CE6B27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21C890-ABA8-8D39-4F66-CE3E95B2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DD678B8-0864-9CE6-7865-9FB17EE6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E2FBBC-195F-7667-8F43-485CB21D8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BFA13C-4DD0-8CD0-C324-AEA9C4EDC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355B43-63B5-6654-542D-3B3F4E2E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Lamb of God, who bore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5EB245-22DF-23BC-7145-32CDB44EF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6B393F-BF8A-1D30-DCE3-72F0241D6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BC9556-6874-F821-144C-CF46E8560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480883-02BD-65F1-76EA-3A809964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C93728-97E6-7B2D-D8DF-4A618697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C114D02-B5C2-44E1-2437-643C2704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E078F6-8290-2B40-F9D2-A0637AE1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34C67D-B754-1FA6-D4B0-468DF5AA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D1DA1B-FBF3-A62B-3560-660C486E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Lamb of God, who bore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33AD7B-DCC4-D4D9-D6D1-800A13023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2800DA-B499-C485-DE27-61B6E862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81EBB6-9002-2457-97B6-4573E12A6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040D15-D3D0-7CCE-4ADE-D8839970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6437AB-CBDC-1B5C-68AC-A2BE661F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03DF6E5A-90E4-C366-3B1B-FB29762A2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51F72D-4DD1-5CBC-8A66-6D7F8BBF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B3D96D-74E7-ED18-501F-8A8DFC82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0DA145-94C7-827F-DF5F-5D149FA8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593BE8-233E-1EFD-09B2-FD2F4BE8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do believe, I do believe,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44BF6A-B412-49E9-768B-4C8E451A3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2DA453-1C3C-8A99-F616-10B41ABE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835340-784F-AB6C-962D-ECE4FA1F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2BB7C2-D15A-0734-D9A2-A8D09CD9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믿노라 나 믿노라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ECB1E765-1919-6754-3AFB-8B1362335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5F0500-A619-E168-1C74-DFF3A50D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C917D2-79A9-A749-A5BD-D9525E22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04C0E0-417B-B29F-07B7-6F8A5CF7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098288-BDBE-2B78-0746-0002F5F7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do believe, I do believe,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F4C16A-3E71-6197-5E5D-0F2D790E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BE6C96-FD5E-EF99-8CBA-B65362EDB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CB7E13-4D04-5ABF-9CF1-9FEF7E3E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C47A41-901F-B0E2-E72A-2E452BB98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믿노라 나 믿노라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72C3765-BCEE-A1AD-DCFA-8BADA90C8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C07273-9956-A564-997D-FE4C70B6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 주 달려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9C57E6-0E3E-16EF-6FDC-2882CE57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 제 죄를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8B8AF2-AD22-8BF9-F42E-164BA040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 하나님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8BC3C68-BF30-66F4-53F0-C666C73B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3C4154-A4D1-BAC4-6EDD-AFE30F445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precious blood of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4A3D90-109C-F6AB-5743-49717624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FBF23C-4864-BAA5-A77C-0B31E3F5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436D3B-8ADF-6777-1003-69A3FD031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7923C8-D8FB-D201-4113-DED9A841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90FE94-2EF7-3862-6C29-C9185262F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8AC1D4-8B4A-FF1A-A36A-60838876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164B18-9BAF-7CF7-C4E2-DB87C936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7AF8440-0635-F7F9-F8FF-98AC6D8A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48F1CF-D8E5-426C-F7ED-B45BEC14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 주 달려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DEFA2D-BD6C-4BA1-7C21-8972C54A3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 제 죄를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4D19C0-BEE1-B30E-60D5-6C106439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 하나님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B93E3E5-2F94-0F45-1E5D-A793BE04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BF7CE1-B8AA-C2AE-77D7-45A3CF073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 주 달려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DD675D-ED26-BB23-46BE-964E19F15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 제 죄를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8F220E-8267-0C36-0B59-EE8CB7024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 하나님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6518BE3C-EA8B-AE9A-F615-2781F7BF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EC9D00-8E0D-2CA8-6976-3C4BC8D6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 주 달려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1A109A-469A-C26F-A12F-B48BF664A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 제 죄를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5A50A4-6839-67EF-AD7B-58BA33A4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 하나님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4E5815BF-CEA6-5821-9600-7A814932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7ACAF0-1A83-7C33-B115-59B598DB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 주 달려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D8CC5B-447E-A572-5CED-2CBA1616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 제 죄를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576D44-C4C6-FDF9-569F-F741F6064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 하나님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7224BDE-F215-AD1B-BA8E-9FE580F53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30DD9F-7023-826A-D4BF-835D5873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 주 달려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FEB0B3-88BF-3F1E-99C1-E9EB8BBA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 제 죄를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7F3573-9B51-51FB-0FB6-47FD5519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 하나님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64410E1-2953-C47C-7174-E833829E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F5A41F-101E-4E78-7AF7-5A6C3F2B1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 주 달려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E4E02C-B22A-7453-1C5D-AD884DCE5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 제 죄를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2930B7-6C75-2923-65EA-7FF5F411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 하나님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D463653-5C9F-BA44-1B1B-32E3AC71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6A5C81-2F48-6D3E-8426-9E069666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 주 달려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E742A2-44DE-0D92-6AFD-D5C8C2A42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 제 죄를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F4D635-0393-8BF9-A0C0-3E38EB5D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 하나님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95C1ACB-C799-344D-2F81-0B3620B3C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B98676-8E5C-4139-C7D7-4148DE47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 주 달려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BDCC67-9D64-229A-8827-62DD7569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 제 죄를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4FE91C-D158-73C1-011E-E3FC61150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백성의 죄 사하신 하나님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1571020-3638-0E24-BF45-281ACC54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50CC14-7FB6-76DB-3AAA-88D33512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precious blood of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40C6A8-0E52-D56D-9793-8FFD6DBB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ADF152-6166-72ED-427B-836F4C1A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A7F6D2-C9A0-47F4-797C-EF926EC7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5A8B02-DF0A-438C-AB1E-DD45BD0C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F9F8DF-79EE-3ACD-15FD-7A8BA8F3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49FC59-ECAD-4C8E-2AE5-30825C41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FFD7C7-2FDB-62E7-A62D-8B5B2340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18F77E4-367C-8FA3-4D6D-B566A83B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D00B09-5151-8BCB-528C-16F2A6F4A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precious blood of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7189B5-4C25-60CB-DB68-29D85934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FD2B68-90B8-FB00-5F27-81E7CDCF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44BA8B-1C76-9BBF-357E-8A5744FBB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5DA9D5-C271-A77E-9B05-762FF44C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4AA533-199F-7CA5-0A3A-8DB29EA4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C594F4-5D2A-99D6-4D84-61C1D5F6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04B1E2-D770-DF99-37E8-FECF4092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A082CF6-0FF5-F0C6-D10A-C402D170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78FBC5-2A84-DC1E-2E00-077F618F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precious blood of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D307A1-9A02-4086-48B8-0874C933E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DF949D-7410-12A1-4742-8FC3DA14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EDBA22-4080-CCA0-64BB-7B900574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151C6C-E542-6F5C-403B-13EBB7BB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5904E5-3A4A-CB71-9065-65DFA907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153489-E473-64CC-4834-11202E52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37B5F0-EC14-F905-6340-950F91FD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A2C1F6E-1E0F-D9C4-3E9B-78A16B58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0FF931-30C4-AA0B-7867-95381665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precious blood of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193235-9D19-496E-7AE5-D7A670EE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dying thief, who came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0C4397-C002-547C-7CC0-35D93786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A4ACBE-A559-25E0-FE6F-21B8131F4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46DBF2-5C62-9245-F518-634858E7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참혹한 십자가에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143B15-24A9-65E0-0CEF-D2CBB3BBA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흉악한 한 강도는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E37481-ED3D-8856-367C-FA8055D2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D5067C-982D-F6E6-34F3-C878996DD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E1D15BA-E2F0-C1DE-5C52-D8856E01B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8528F4-F909-6C38-5974-6C780A0A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D1CEE9-490A-E13C-D92D-268D22CA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thief, who came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DDB320-028F-3F2D-6740-BB4BB7055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1488FE-A375-B0A5-15ED-84D5913A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661BAD-2F9C-4C12-1AFD-690D7DB7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400947-272A-23CA-D18B-0960B5AD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48A11E-EE6B-5767-459C-02C8B899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28B017-AC35-2C9D-2498-83C98581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27169F5-4C07-0B6B-5EEB-D2B70BB72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EC3037-C068-1D4A-937B-911B08A5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229F43-0950-4F34-76C2-D2DCEA35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thief, who came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73DE3F-1C3F-C87E-296C-6AEAB267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88DD2A-1236-E1FF-FF6C-99FA8E1C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AB638C-411B-1A29-6000-0AC03EA8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586EE3-5828-B431-EB9F-59767EFB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3F8A01-2955-770F-36F4-A2DCE664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587351-1B27-B24C-A566-0DA91725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6654897-371E-9966-B0B6-0F8296D1B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7A4BFF-0CD0-B5B6-E057-144860D5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precious blood of Jesus,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B19DCB-1B3B-4824-9C83-8493AC3F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dying thief, who came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878297-76E3-D686-8CFE-B3E0DA17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Lamb of God, who bore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77FFDD-3200-BA3C-05D4-800905B1B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do believe, I do believe,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450AD8-4029-221C-6BAC-54149E6B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참혹한 십자가에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0A9742-6C5C-0A06-75BC-DA109AC7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흉악한 한 강도는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5CF4CD-907D-E1D6-F575-6CB5692F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백성의 죄 사하신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0A7E2C-D146-EBF1-D20E-9C9E8EFA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믿노라 나 믿노라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1242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2024-03-29T22:26:08Z</dcterms:modified>
</cp:coreProperties>
</file>