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63" r:id="rId9"/>
    <p:sldId id="264" r:id="rId10"/>
    <p:sldId id="265" r:id="rId11"/>
    <p:sldId id="281" r:id="rId12"/>
    <p:sldId id="282" r:id="rId13"/>
    <p:sldId id="266" r:id="rId14"/>
    <p:sldId id="267" r:id="rId15"/>
    <p:sldId id="268" r:id="rId16"/>
    <p:sldId id="269" r:id="rId17"/>
    <p:sldId id="283" r:id="rId18"/>
    <p:sldId id="284" r:id="rId19"/>
    <p:sldId id="256" r:id="rId20"/>
    <p:sldId id="257" r:id="rId21"/>
    <p:sldId id="258" r:id="rId22"/>
    <p:sldId id="259" r:id="rId23"/>
    <p:sldId id="260" r:id="rId24"/>
    <p:sldId id="272" r:id="rId25"/>
    <p:sldId id="261" r:id="rId26"/>
    <p:sldId id="262" r:id="rId27"/>
    <p:sldId id="273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04장" id="{DE47269C-5A9F-4028-8BDA-0425D7CF5FA7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63"/>
            <p14:sldId id="264"/>
            <p14:sldId id="265"/>
            <p14:sldId id="281"/>
            <p14:sldId id="282"/>
            <p14:sldId id="266"/>
            <p14:sldId id="267"/>
            <p14:sldId id="268"/>
            <p14:sldId id="269"/>
            <p14:sldId id="283"/>
            <p14:sldId id="284"/>
          </p14:sldIdLst>
        </p14:section>
        <p14:section name="새찬송가 204장" id="{855AD233-C75B-4860-A9AB-9E58DE058F04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DBA057-E9BB-E084-FE1E-1D0B6529F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DC3F5B-3D88-EC5B-28EA-6907255B8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371ABD-111E-4A06-BB72-9D1DD9BD5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95FDB-7CD1-44A8-A1BF-F84D3660C3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960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DEA586-9747-51AF-1F95-DBD522BCB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89A816-CEE5-206B-63E8-0C43A71DD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59CCDC-0952-6548-9880-BDBBDC863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E9B7-A502-44B3-9F0D-EFD8869C0B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82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A014CB-6DAA-1A54-5AFC-C5D8EFBAA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5A8A1-EC1A-FB68-35DF-A89FBC385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E80182-B82E-52A0-7111-582F188C5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ECE9A-848C-4F5A-AB1B-FBA6626240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224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591CB3-509D-8EE6-8824-3CF4929FC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7DD19A-B478-5653-1026-A04F1CDC5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CDD7A2-49E8-1DC4-9122-96BB828A7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71CBD-3EFF-47DA-B242-A005BF150C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85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8623E3-09FA-2D46-2F7E-781C8CE1D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D171F0-FE88-C79D-1D18-7B9E8FAC8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EB29FF-97FA-42BA-AED2-2A20EBA19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85B03-36D8-45DC-8EB1-CB567C9ECD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53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97E4D-76AB-DDD0-4595-B2F57F0B0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6F6D9-4398-770C-042A-D30C1CC18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AF6A6-2F8D-3D9E-771F-D21AEB330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CA56D-DDD5-40AF-8418-9A7600D0FB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862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DA43B9-13C8-9950-9F7A-3ED0899AA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B85D88-E45E-1DC1-7722-2F2205B24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1102EB-7E1B-7D35-5CAE-5F904CEA5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6E8E9-1FF9-4DDB-B802-72CE72A9E2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17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87A3BB-E63E-1CAD-B9E2-26A267E15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8FE2DE-2CF9-1697-FCA1-7CDC8236A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934631-8A3A-3479-E9F9-166DC732F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BB3DF-9909-4651-B2B4-0814E5626A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0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57CFDF-636E-CA49-9773-9D2AFC83C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E2986C-954F-FD48-E91F-81EB4CE76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84DD66-8E52-528F-056E-790EAE2DB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E5F40-32DD-40F7-92AF-97D7F4E81C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354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C70E4-5086-F7C6-E321-080892543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BF63-CE52-203F-A1E7-41C8EF0C8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A99C4-0723-1B99-1E56-5148C85F8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AA921-E640-4A90-9892-95B71AC4D8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302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6F7F17-7133-344D-CF69-8DB811BF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77A5A-8012-B01B-ACCE-7132DE318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28407-33F0-B839-218A-9AE8E1272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333B9-D1C5-43F0-ACE6-CF1B1A4D17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48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087BA0-4EBE-3FF9-4381-0FFF1B422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532775-61DD-05F9-447F-467F2EB69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CE9B26-8AAB-F282-937D-474694C818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8F0A4B-48A7-D5ED-CA0A-68D323E332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84EE35-9685-A53F-507F-39E0D20EB6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A50A959-DE54-4BB4-A008-DE5D87DDA45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444219F-4DFF-A5C0-CB92-3655DA0FF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1.Those who hear and do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16ACE01-9DD2-6EBA-38DB-79E02AAD0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E4E7CB8-AA64-2101-AD03-F7CC3E6B2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8E7A8C1E-E6F4-EFD0-46BF-9C1ACACB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7F3CC19-00D9-98C6-A1F2-FAAB6751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듣고서 준행하는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1B56803-33F2-B170-B1D3-73CD08EA3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AFBF2D4-586A-93D0-981F-3308E143B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E7229D5-DEB3-8C99-0094-144806EA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CB1FEB2D-D999-7636-92BB-895027C2C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FFAF055-6A47-3FCA-B637-DC0FF680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28D04A-B4B2-088A-4FBA-C52017A70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4C28D8-BAE3-87F5-B828-B51F63AE3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2.Those who hear and do 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4B5B7E-0235-6815-B27B-6BB5CF23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C55995-60FC-C1AF-85E5-6AD3DC0A8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3A161C-CEE2-8FEE-CC1E-CE006BC68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7832E4-480B-D64D-F291-6F54E1F4E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말씀 듣고도 행치 않는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53A1FE-020E-72D1-8B62-F71E962A2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8844B5-B9A8-9362-947B-EEA35CDC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1B9E130-E42D-CD12-ED12-EB454FCF5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5A6380-EBF6-9F33-E904-BCFBC2232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F22EF3-5A3A-2AFB-501B-796E73359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2.Those who hear and do 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9C3AA3-F3D2-6EA6-1925-927CB3767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1E949C-5710-FE39-95E8-C53107129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B4ED28-9A04-C415-DBBA-114A8CA47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9BBA16-87F2-4450-7120-39B1B3A5F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말씀 듣고도 행치 않는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FD849A-98AC-EC06-6018-FEC3A455F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0793E0-722D-75C8-AF71-985DA3A9A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3ADADBC-F769-C930-8974-FC828F9AA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4DE99D-C450-787B-C481-50157682D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C14E9C-71A1-F310-8C6E-FB93BE645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2.Those who hear and do 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D5ED26-340B-9FF7-30EA-23E666ABE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DDE6D3-2ADA-583D-20AD-AEB05DB65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7EDF02-2743-202C-F518-F8132A535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C1FDB2-7F14-BE6E-AA49-E44BC078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말씀 듣고도 행치 않는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025E83-A4E7-72C3-ECAD-214EFFFFE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113713-F0C4-5EE6-E084-BAEC4ADE9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E349115-882B-6A44-EAE8-27450ADEA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C18758-9D59-5406-85F3-1CAAC2E59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0BAA16-7F11-D27F-2741-A3E71376A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6637E5-1348-A090-5DDC-71F67C0FF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one lives but builds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0BCD03-C6EC-0F03-18A5-55FACC6F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6ACEAA-1BC7-A85B-0226-1785D7FDA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6359C0-BE50-C907-1732-760F757C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58FA29-68C8-D5FC-90CC-15EEEB9CE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세상모든 사람들 집을 짓는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591F1A-39E3-6FFA-B465-F3319C73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86542C9-D19C-7438-F5E2-E46D283B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10BF24-91EA-7F4D-AB8E-92290D9CF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4F7E93-AAE2-42A6-2F31-FCE46AA2B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215888-859F-5483-3889-778C02C9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one lives but builds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BBE335-0E58-85CE-2E95-E3F864ABC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03199C-F801-C3AF-D437-F00E8CD6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1D7FED-58E7-8C50-65C5-8FC5C08F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50E34C-F0BA-46AE-0619-25D28CAED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세상모든 사람들 집을 짓는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E7B5AA-8C96-CC6A-2335-3956E8542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4F57C5EA-E13D-E5D3-ED50-1572AE1A4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E29424-FF7C-5D14-A92C-302B77BA6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96DC30-9A06-2467-526D-FE2ED195E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8E4B85-E1C3-3871-6A44-74A6C71E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one lives but builds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FB6114-3DE9-D2C0-E740-D4A454C59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F27336-5E1A-FF95-2E3B-215D5482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A15F5E-AC9C-0951-8C30-59A8C56A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C65B71-14D0-53C9-1983-1305FDC9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세상모든 사람들 집을 짓는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37B811-959B-1539-0CB1-43C639794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15368E10-BBE5-7615-5781-8A4901702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903377-B2A2-4520-01EE-D1FB2204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B4A45D-78A7-9E5F-BC51-7C2A1ABB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B91ECE-E359-3993-4689-C08B9186E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one lives but builds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088DBB-C5F5-B251-06A4-4260A79D5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6A247C-EEA4-DE7A-B417-2301A8D0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995000-A6B3-D77D-B4DE-3E5CF526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DB93A7-4C4B-D617-8F44-B7B39FAFF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세상모든 사람들 집을 짓는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761F03-1645-9BAF-4730-BB7ED6027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4C176924-998A-1C06-FF1E-43210B19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72DED5-F2B8-2B3A-0237-B1847924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68A7E9-C69D-62E3-6025-83FA88504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82C2E0-FD5A-E7D9-C668-D1BB999B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3EEB92-83E0-6A23-46C4-2C1018B51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R.Build we well, Build to last,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F9375D-BD16-331E-AAEF-80CE6337C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2E60AA-4F25-8815-ACBA-F0B7E734F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DD2E27-EC3B-770C-6E21-E95F0425E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7448D6-C3F2-A05D-DA31-EEA16E1C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잘 짓고 잘 짓세 우리 집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7E898494-DE7B-6CD7-2AA9-E5F288B3F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327847-B504-F17A-3023-A3D44B0B2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1E7601-901D-8597-F89D-5F06B620F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1108AC-A7FE-2DA3-DC7D-02DCE1FB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702ABA-6E6C-E409-5635-B1DD9F96E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R.Build we well, Build to last,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D1FB5C-DD26-BBDA-6AD5-60D1C846A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B18D13-104A-5FAD-FC4D-1CBF35FE3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310391-E501-F381-E11A-A517F5DD1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F9BE3A-D18A-4F70-3FB4-1C9D0AF5D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잘 짓고 잘 짓세 우리 집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F8B6657-5F39-6B3A-06CA-A2057C4A8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DE8082-4EBF-D918-8F10-EB6DA928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듣고서 준행하는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F9C1C8-0A33-688F-0E04-56EB81BE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DFC65F-809A-4906-CBE0-0BF3C714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모든 사람들 집을 짓는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7FA46F5-6156-5D08-3530-FAD10DE27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84EC66-2992-8313-06D8-92647854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1.Those who hear and do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DDEC56-3398-8EF0-8E3A-4F15F12A1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6CE0B9-2E41-1CD2-6101-C4CFD816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EF5679-064B-F621-CEBB-D9C583C22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9086B3-D7B3-0429-6604-D1FA4AF7A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듣고서 준행하는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9DCD69-8E66-54F1-0A09-06ABF61A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D5C69B-1B79-F52A-1DD6-C403B5262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653008E-A4C5-FE9A-E4FC-E4457C67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1B540A9-6613-1CD8-1B90-A9D931AE9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A6D1EA-5F8D-C97E-E91A-731FA885C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듣고서 준행하는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37F368-B42C-81A5-BAFB-81DE4E3EF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E89E00-4C14-4D6E-E1AF-28CD0D537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모든 사람들 집을 짓는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E2C64C3-5BD3-C4FA-5DAE-0BA77C420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0F6CC3-38ED-0596-0EC9-FBF3A99A7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듣고서 준행하는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63B113-DF77-79C3-EA22-F56678EE2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E4809F-FF8F-6975-E7EE-3DB2BE6F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모든 사람들 집을 짓는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9D1C0AB-5981-6C2E-AF68-F15B32270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81F5F7-F9B9-F745-AF37-C4483CE87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77F64E-6286-359C-BBD1-5EBF5102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말씀 듣고도 행치 않는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8105E0-C82D-EB0C-BD79-E07453860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모든 사람들 집을 짓는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892CE8D-BE91-886F-C5AA-84EA950CA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72CE87-E663-0C99-6EA8-68129D7B3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937876-0337-C501-5FF6-EB0756B5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말씀 듣고도 행치 않는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36F97C-1905-D70B-3920-1C843E302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모든 사람들 집을 짓는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0E88A7C-3254-164A-0EFF-401E5A1E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742C1B-2353-E8F8-2208-55AF96187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5A88F4-1A78-7741-CC82-A381D74D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말씀 듣고도 행치 않는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FFA115-400F-2E46-C53C-85446EB13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모든 사람들 집을 짓는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14ED33A-620F-5A84-D304-02FB190C6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33A709-903D-DD88-0C46-E3DD9CE08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C1594E-BB65-1B4C-388E-D6FC257F3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B6EC26-2D27-D283-4558-3166A2B68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모든 사람들 집을 짓는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80E3F82-31A2-F126-965D-88FCE5DEE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171143-F203-CA77-E42F-2B5B5F48D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FC4B85-D938-03FA-EF6A-362108259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EFFFE7-E855-FD9B-1DA2-469317B3C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모든 사람들 집을 짓는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714B476-C6D0-0F10-B1D6-A88C99D4D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DD2FEA-E9BD-F922-1945-0F4F06A57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3AD96D-F7C2-7980-60A5-32757C69B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4A105C-3AE6-3426-4644-E254F6E9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모든 사람들 집을 짓는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14DD4B8-FC05-9B44-93E6-9EE87941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64A481-80A2-6A23-5B0B-8140124CC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1.Those who hear and do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8B9FA4-72B9-2109-8701-D592EC9F3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AC4307-8AB3-6FBF-C885-692EE751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1C081F-BAAC-5CC1-C361-7A4FF3575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4A950A-FB57-0993-DE2B-2123AC3ED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듣고서 준행하는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00648D-91DE-169E-585D-944DEE983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146B6B-723F-1D3A-FD5D-669FCA454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416947-19BB-0500-302F-B17516B4F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2575DA3-1324-DE0B-1A17-364937ABF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B67D9E-0737-32DC-16CB-A4B0E6C6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1.Those who hear and do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23C3D8-DBE5-B8C1-BEC0-DC9384E05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AECBEC-7AEB-34A1-4329-F62142EBA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84A483-48C6-DCC1-DFAF-300F1008A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315EF1-D0E1-A339-1583-9671CB131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듣고서 준행하는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556C83-CB82-57AA-3A8F-3F7BBC2C2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8F8CA2-D472-7B96-375F-BB710E60A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106329-8CE0-426C-B882-0B81A535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4C57B39-7E21-80E5-46FD-AEC0EE7D8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E96A1C-75FD-B27E-6346-9211F899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1.Those who hear and do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18EF83-98E7-48AA-F115-3E56BB0E0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8CB4D5-11A7-42D4-0C58-6A139859D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90B3A2C-E36C-B339-1824-F9E12C340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BBAB4F-B0E1-16FB-B033-78E5730F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듣고서 준행하는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4FDE50-FF3C-0866-0CFA-CD901676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8A30C0-6103-1933-4C79-EC1B4DE39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3C04BF-5D0B-6E5E-AFB0-9107F4341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A6F21C4-870F-918C-0F07-FCCD9DC5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EEDBC7-EE77-4E68-B557-1AC82EF4D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1.Those who hear and do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C99495-120B-1727-896F-26CDBD0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2.Those who hear and do not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FF28B8-55C4-4849-6D29-F5CE9415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0F76DA-920F-A705-6FE2-697F083F1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43679C-CA12-F913-C7D5-2D04127AF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말씀 듣고서 준행하는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5BF9AB-1D49-1A72-0018-457D660C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말씀 듣고도 행치 않는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A51924-B62A-D2A7-12BF-F1D69034F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65A0DA-3ACF-8318-79DD-8B19FD9BC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7B60AD4-F137-FCDC-5C13-6963E501E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1476F5-A5CE-99EC-893C-D6983B21D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1D4C1E-3C42-DB49-2907-1BA0CEBA1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2.Those who hear and do 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DA8D3B-1C6D-CE31-CC73-AF5B1669F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5DEEC0-F56F-D25B-3015-E41705190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D2F494-3D43-DDE1-C715-DE1169AFB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7B9D6D-A843-A530-E61C-EEA2A8515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말씀 듣고도 행치 않는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61B5A4-9DBB-88F0-203A-0E9366D94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11E2C7-8821-F87A-00D0-DD7B7327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FA3790F-3415-737F-CB0B-82ACFE037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98FEE6-B7AC-6DF0-953A-6964A79A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83843E-5B5E-ADEF-5BD6-0E33FE40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2.Those who hear and do 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09666E-8465-AA00-EDA0-48A5D6B3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37EBC3-B7FF-42A1-A990-94541DF8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D8D38B-4974-2D1C-65B0-02E09887B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F0844A-F1C9-FB56-E5FD-5CAB1EFD7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말씀 듣고도 행치 않는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757309-8E78-D3C5-F98D-1AEFB7894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6D3FE6-9BC9-073A-C06E-9BF1E9BEE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9892C33-19B1-C9E4-EEB8-0849BCCA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5700F0-C02C-D856-F7E6-C0FA75E0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1.Those who hear and do the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A9D2FF-34E6-6DA8-C703-58DBDFFFC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2.Those who hear and do 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2F5A39-E792-DFA4-C7F1-DFE4421C0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one lives but builds a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AE72D5-C1A0-F8A6-A4BF-FA4B6EF08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R.Build we well, Build to last,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8BBAAA-8F9E-B46E-7A60-6A107DD4D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말씀 듣고서 준행하는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B0F694-E030-626A-BAFA-F46D21F7D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말씀 듣고도 행치 않는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9105E5-91E3-9D9E-BE2C-B8D44137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세상모든 사람들 집을 짓는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1CA84C-A8F6-9843-5721-873A7CF81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잘 짓고 잘 짓세 우리 집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1278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2023-09-10T14:15:17Z</dcterms:modified>
</cp:coreProperties>
</file>