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61" r:id="rId7"/>
    <p:sldId id="280" r:id="rId8"/>
    <p:sldId id="281" r:id="rId9"/>
    <p:sldId id="262" r:id="rId10"/>
    <p:sldId id="263" r:id="rId11"/>
    <p:sldId id="282" r:id="rId12"/>
    <p:sldId id="283" r:id="rId13"/>
    <p:sldId id="264" r:id="rId14"/>
    <p:sldId id="265" r:id="rId15"/>
    <p:sldId id="284" r:id="rId16"/>
    <p:sldId id="285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59장" id="{A56AEA7F-738D-4BC9-A1ED-A4CEFC6271EC}">
          <p14:sldIdLst>
            <p14:sldId id="275"/>
            <p14:sldId id="276"/>
            <p14:sldId id="277"/>
            <p14:sldId id="278"/>
            <p14:sldId id="279"/>
            <p14:sldId id="261"/>
            <p14:sldId id="280"/>
            <p14:sldId id="281"/>
            <p14:sldId id="262"/>
            <p14:sldId id="263"/>
            <p14:sldId id="282"/>
            <p14:sldId id="283"/>
            <p14:sldId id="264"/>
            <p14:sldId id="265"/>
            <p14:sldId id="284"/>
            <p14:sldId id="285"/>
          </p14:sldIdLst>
        </p14:section>
        <p14:section name="새찬송가 159장" id="{65FED25A-AB6A-4820-B326-41337EC75071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3BDD8-781F-34E5-7A58-F8F33CA9A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37F65-876D-2659-76C5-54C1F18D4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09C4B6-5F0E-48A1-C341-930848438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5711B-7DBC-44A0-BF81-617B27EAB9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99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9D6C6-7CB1-4504-C75A-FEB03A7CB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6AD1A-0758-D00D-182B-257360F9C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4A9AB1-A5CF-0172-197B-50CC0D90B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BAB0D-85B0-41F1-AFAB-76069F4E34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16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69E84B-CBCF-4F24-A15A-F024D497B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47354C-1E84-61A5-4748-EC741F830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BF8FA-D935-7B5A-A27D-AE76B70E4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4359A-77BD-4F78-9698-294CEAC391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770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CD8E57-FF0C-9E7B-BF73-A36870AD4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BE8F19-6183-7AB0-F679-A33D831B0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F49F-CE41-C9D8-3481-DC8E9C127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20F9B-B902-4223-B397-833B8F2C8A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85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1037F3-9717-5383-7D3A-68FFDCEEA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800A87-7A11-428D-D3C8-E87311A3F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133DC-F688-5415-A026-140DCB972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52E98-C409-41F6-BB54-E024A1E065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84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BA64EC-B92E-D100-28BA-988FCDE35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022CC-B904-E10C-9BBE-619BD7C00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9F7B4-2E27-D0B7-E4CF-D670E14D6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D7E82-7B59-440E-9170-FCD45E8057C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367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8DB614-EB41-8B75-90FC-2F5F9BB64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477488-ED61-9F8B-75CB-EE8ACD207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876F8D1-2EC5-0A8A-A163-6123D86F8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114CB-0199-4CEC-B371-CFCF6CF0C6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11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106285-EC11-960B-D682-C2D08A5F4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C03C01-C5AF-C6A8-03AA-FF74BA7CE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8DA0DA9-D99B-5D26-76AF-CB89C2769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CE7CB-430C-4A5C-B525-73D65A8FFE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793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181C7C-00A7-AA17-0F17-46C0A57462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449A4C-00BB-1BCC-056B-AC76DD82B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B07ADF-1C99-52AE-C571-C57E72822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4351C-1465-42B5-95F4-006104189D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14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EB945-D1DD-AC7B-55A8-86D69F139E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5C59D-434E-28D6-CFCF-9DF4ECC67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1E597-F80B-5F50-99AA-FE00F5BAD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3C86A-4BA6-4E65-8A2E-DCC298510C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10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BC24B-0F00-0776-BF04-FF4F0DCB0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E1FD9-B957-D251-3C5E-014AD054B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63B60-AD94-455F-7D20-79F74DDF42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BCCC4-ACD6-480C-B219-5E84CA388A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734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C93821-EDC8-3503-AC21-413FB2C98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E7F8416-1DB8-DE1A-8AB9-1AADFDB2A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FD5E04-5D64-8E43-CF46-C4273B66FC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AB870-A8F8-B0D2-BD14-5CEEE42294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C565AC-C2D9-A4B4-9C42-62C8C296FB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B40C2A6-5AED-4DF3-B805-80AFF69A6A7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4A423C6-2869-DD4B-ECB2-65352C9F4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18A11B1-2EC8-BCBC-1450-DA74589A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A9D74744-7B7E-3D0A-4476-D922646BB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30014F9B-FB14-3497-6045-E85A62D22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425870F-7125-2EC2-F69E-475857882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C11938A-ED90-B23B-6C6E-F0F6FDEA4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7496D66-04BF-AD1C-7752-39E41F1A9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E9786D6-1E24-E0A8-134C-781B4F2F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10820AE-39E5-C3E5-FDEC-B5514EEAE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CB15276C-824A-18FB-0E8E-0FFD2EDC6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5EA84DC2-6F33-BFAF-5CBD-D8CDB94420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E5B4AAC-5D6B-459A-68D0-19DE4122E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EC05450-1AA6-AD4F-AD5E-D2BFB94A4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977119-7820-028E-641C-06A148188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56AF07-3B9E-ABF6-DD2F-4DA20BDD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20D303-74C8-2A2B-6FA6-0B44B42A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705C3B-3296-356D-E627-EA6767CC1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29A647-2330-81F7-1C07-C28A9041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57D88D-F620-E321-62A9-8F557BC87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ACC79F-8447-C365-CCBE-7309E96D7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63EB01-72A2-2C9B-4867-569D5E9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A1E86DE-605E-553D-48E7-C3568C39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BF7FD0A-8B62-D67D-CE28-5BBDAA256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F206E9-FCDF-4C6D-781A-4CF80509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9D8C85-94C3-573F-C54C-66730DDC4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74B3B2-4AB0-71FC-8798-B733374E6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A1B4D3-8E4B-3639-0B9B-71FC70A45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F63659-9DF5-89D0-3EEE-3CA982785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ED20B6-EEF2-48B1-B833-E2B4AECD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9B7A06-A774-B9D4-FC25-710D7A9C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958A50-1C08-17A7-42EB-C2BE3436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359321-1210-C4A2-FEF4-081BE0699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929526C-227A-A615-C132-A93F201E9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E29F431-F93D-3BBB-6D19-51741296F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19DF6E-A9AD-3953-DCF7-089E04F19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A5D84C-5C7B-468B-CCB6-42031530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16A9CB-8553-7D0B-87BB-31D4A6A3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4D9223-C514-242E-541C-CA476698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D2518D2-DB82-17E1-6B0D-4C077B2BF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5DA3AB-8C73-96CD-C104-80E7F2E4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07DD6F-73E6-ECDE-0B6B-9F9029B0C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AA2A4B-E29F-02E1-D956-CC9B3FF37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20B11F-7722-404C-CF34-F2CA3CEF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647B340-045B-B783-F605-0B34C5DF0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6986F1E-5D54-7A75-C6B5-8C497DFB3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36CA73-4458-62A6-B8D6-03A23A925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D06C3A-C59C-5023-1958-6FA49CAC6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84D2BB-C025-7352-D4E5-04EC7E17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3EBBF3-6820-BD4E-25C8-544A9F2A4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93D6E8-553C-3DEE-8D2B-8998E766A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126F169-929C-620B-1018-5B89332E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B369555-7896-7AA4-44DB-7D8CB89C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83417E-471A-40DF-9C57-8B007A27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041E4F-6A8C-F23F-0B8A-3055A24F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기뻐 찬송하세 죄를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03BDC5-4581-A066-C72D-A002248D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992E1580-4D3B-F16A-C0AE-7FF6FBEE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591AD1-BF0F-0107-25A3-42769B0D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DF319E-FFFC-42AB-4B4A-655957532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50FC14-32D6-DC1B-DD04-09924D03E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09E64B-9AED-8761-61E7-0234107CA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655D12B-00A0-C360-0AB9-B57B7F204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686C55-77A3-F1F6-A3F8-31687A2C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9B9F9FD-DE68-B53B-1268-1F909451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01D257-E3AE-27E7-C8BD-D7027E6B2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507A77-3D2A-5EFB-5195-ED507A8CB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기뻐 찬송하세 죄를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79C48A-9F39-CD4F-4970-6F51424F4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E73AD58C-A347-14D9-F373-2CD33944B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4BE827-6CB3-027B-BCFF-A2035CAB3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0C8B955-08AB-E1C2-F7F9-E97915FC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5DCD74-E9FE-15B0-C403-E8C4A80C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2E4F8E-D5C2-4A1D-E747-C283819A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D0ED772-F57B-483A-22E0-02CC548A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R.Sound His praises,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5561F4-BDB0-DA56-8026-B3CFA3AB8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9E97DD-5BC4-CF40-1A0E-1B2E5D04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744FF1-E195-509C-340A-0209FB1CA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568DC5-8407-5FB8-644C-FAA1B847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FA2ECD0-17F9-B28F-BFF2-2B5EDCC1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찬송하고 전파하세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14DECA9-A3E3-0262-2E21-62E1934F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EF28FC-D13F-6FC8-9C13-A655106FB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C6C9E0-389F-624E-F759-6DA342F8A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B95A60-5EAF-4AD3-7AD8-791DC369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1BC671-2AD3-AB88-349A-214CD8634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2D9549-4FF2-2303-0E74-EF637D787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R.Sound His praises,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AE7519-5913-8687-46FF-2DCAF135A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71DD8C-C2C5-8C71-9A86-A86EE88F8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6F2D0F-2430-54A6-B722-49C1854E8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BBC69D-6118-2FBE-9EE0-F08DA61E4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DEE3FA-8932-BE2D-D3E8-640E769F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찬송하고 전파하세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8CC7B3F-39D4-36BB-0D2B-69CC5E2DF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4A1CEAC-7E80-139F-BC4D-EC9FD171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 찬송하세 주님 부활했네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5DB86B-F058-1013-6284-43056C53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 빛이 왔네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CCED48-9412-93DA-1EF8-17A0061A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 피를 흘려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E38A5B-E543-C988-EB9E-40CEF6C6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 사했으니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009CFA4-125A-2C47-441D-8BEC3D53D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DB721C-5625-026A-A0FE-2CBB0508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 찬송하세 주님 부활했네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776445-5D1F-4BF4-03BC-2C4F9EEC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 빛이 왔네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239D0E-50B5-6222-64D1-F2BE1B76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 피를 흘려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B4FE16-1B8B-DBF1-5CCC-228D485A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 사했으니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FF9B0D6-68D1-AA1B-3E0F-97EFE086B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B1AFB5-D442-5871-14F3-7647D520B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 부활했네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19DECA-2460-5667-8CC9-83B057E4C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기뻐 찬송하세 밝은 빛이 왔네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E5C98B-B15E-C79D-A4F4-004CC9B3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 피를 흘려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62F530-6B47-7C97-8370-53474F1AF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 사했으니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8A8B39A-9D28-A3B1-965B-7DB9D9BD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7F4FF4-3D87-9C3D-81B6-AD0C3AD5A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F9381A-6A69-85B5-8E86-0FCFA8A44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F11463-31D5-C5B2-9139-01534289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2563A5-F200-57B1-BFB0-C8806EBC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9BCAC9-2296-29C0-9DB1-A0265AF5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E105D6-8DAE-917B-EEB1-8F236F154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510FA0-354C-C753-F226-1DBE86A8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781975-0EA0-1066-33D4-8CC270D75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394B8C-105A-4194-17C1-A5C61A405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121041A-33BD-2D53-CCCD-38B5AF88E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4F3EB1B5-9F99-2F11-F968-7242C614A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E76EAA-C339-B728-4DA1-AD34882AB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 부활했네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B7761F-1C72-9C11-1418-B0C46BD6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기뻐 찬송하세 밝은 빛이 왔네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EF65F0-6A1D-15D4-2BFC-23757CE3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 피를 흘려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96871A-B501-1972-4AA9-4CB93D04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 사했으니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CA4C016-5357-64EC-446E-FBC67E03B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5CA3BF-BD43-09DB-FE97-C8335E349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 부활했네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EAECBD-E3B9-EE1F-A9BF-3CDD59C7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 빛이 왔네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610617-F5D7-71E6-7F22-4BC6243F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기뻐 찬송하세 주님 피를 흘려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093576-F577-EAB9-88FE-AEB3E0EA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 사했으니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FA25847-8E37-3086-FDC0-BB8E22088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812AB5-204B-99DA-5E52-AE2E59AF3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 부활했네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04A55F7-348B-6EE3-DBE1-25598AA1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 빛이 왔네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042733-B66A-5833-DA85-ADEF8294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기뻐 찬송하세 주님 피를 흘려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AF5E6E-6741-427D-A2BC-6D6A18B9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 사했으니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278B149-A76C-C9B5-76FD-239E47206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494E3B-6B1F-BC18-D15F-49AB74DED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 부활했네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43C568-E134-4D7B-0D99-6C0B39E9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 빛이 왔네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8A3C48-7FE0-50E9-6E03-D86CB4C66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 피를 흘려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3538A2-7E01-0A6D-3039-8DCDF807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기뻐 찬송하세 죄를 사했으니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3623C6F-6100-0463-853C-D290F13EF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611C6F-7D76-7A01-61E9-FCA0C2E8D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 부활했네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722854-AC8B-CA16-E9FD-8515D5272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 빛이 왔네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DAD3FA-D71D-74E1-785B-5A537FB07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 피를 흘려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6C2EEE-381A-80FB-82E2-803D4CF39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기뻐 찬송하세 죄를 사했으니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51697DE-5B23-788B-A735-3ACC6D1F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A45E50-066A-0F86-7B77-1343C6A16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A81474-E8D2-A2AA-FE7D-40589EA56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DABA68-1F69-4F97-1038-F1B98B1A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75DAC1-C570-B721-2FA5-5AA4B39F2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4A9A2A-A946-90C7-BFC6-EB043611D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6A5A41-0834-7DE2-0F0C-BEABD0E2E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804FC2-4708-9CB5-FECE-D6A98FC40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49508C-33EC-57F1-951D-CE45480B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5527DD-7E7F-B18E-BC5F-5E048D03E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18C1D6-68DD-53B4-0239-EA805E70B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F7ABE0A-7686-E450-FB96-CC4345FA6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2FEDB0-2152-D6A6-4196-2FD6AC54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17C142-7ADF-BB99-E257-BB968FCEF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6E9CA3-C9BC-D539-E564-729DE1A87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65528D-DCD4-9481-C0D4-3E662EDBA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620A349-4AE0-8FB6-F21B-4F159E28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4FE5BF-41C0-BCBB-330E-16E648F1D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0A9768-91FF-2261-154A-1219763E0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7955DD-34AC-18A9-DD5A-6217E180D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87421A-81DF-1C0C-F9F7-49B71D14F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8EA4F0-B6A1-3064-4D8F-D68B3E270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CD3B63B-BEAD-B59D-5F5F-5BCE7B1A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B7083B-E3D0-66ED-A064-F05C19C2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B7832D-F2F4-D6F9-2D9F-0169373FB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23A01C-C5FB-1210-8992-1B440774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D1FCBA-F490-7131-A815-8DD47FCB3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DDD134-3B08-5EFF-EED3-E24A8DEC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C9D024-57BA-0F27-B86C-2D8B6E6F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492917-5461-8E18-C2B0-83F2AF652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기뻐 찬송하세 밝은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7FAB1A-5CFE-018A-3A76-7D811231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F8F6C1-8C21-1D15-EEF3-9AA2EAA7A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731E12-CA1B-97A6-59F8-787861232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5EE01C1-55F6-B218-1967-3025E8571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E933D4-B964-2F18-8D30-8FD707164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9B8918-BF73-5ECC-7A07-099586B0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21D0E1-E4C2-F31C-78E1-BCE6BD13B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32A2DE-5BB1-D25C-69C9-7D360E37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F3858A-228A-4BFF-4DD6-61253781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AC6AD8-6B54-01C9-E1BB-A913165CE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9C6764-1707-1649-EDA0-591151553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기뻐 찬송하세 밝은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4BC395-0B85-8439-96AB-352C0F2C7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7096EB-BFA0-A517-2EB5-34D17C809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F96693-40BD-431F-71D1-10D61AF9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7F9C1F9-7F40-958C-705A-39011715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34C7A4-61E9-4ED8-A508-971AD0DE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6FEF9A-CB37-9EB6-2755-C924B3AA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E88494-6E6F-CE7A-B0B1-9B778842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DD7545-C379-2AED-F3E9-12DA4755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8738C10-EFA6-4C09-ECFC-BE1667E7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5887C9-C1F4-6521-EEE5-BD5A7CDBF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A264A2-AA6C-038B-C9DE-B7031546C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기뻐 찬송하세 밝은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C6BA0E-C640-B0F6-636C-BB3F6C9D5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0B193D-2D8A-0E7E-6DC7-3A7502833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3844D5-25E0-5E72-CDAA-A6F37B54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3E50C4A1-01D5-1C48-8CFF-A3D45987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A61313-4822-5379-DB2E-186FBBB81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BABBA4-C4C1-CED5-0A6F-EFB83D8C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6D4491-B9F2-D393-3D4A-8D24B93B4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3.Rejoice and be glad!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C5DCBD-D607-174E-9F5F-83CCF169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40D20B-A67C-09E3-EA6E-4BEBC90C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F9EE3A-27EA-364F-3AC8-0627B9AF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2C70DE-D375-9DB9-D2B0-49B4FB204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기뻐 찬송하세 밝은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425982-2884-765D-8F10-7FF79EF68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EA5FF1-D133-BBFC-4628-E8332EA83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2F8503-5248-1CC3-C006-538ABDE8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AB73C6D-E6DD-33F3-F1F5-DAD6D4817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FF5E12-7DDA-4CB7-B76C-A98E5F3BC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1.Rejoice and be glad!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E11395-115E-17A0-9043-6329A463B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2.Rejoice and be glad!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62F3D83-CFCB-2A5C-29E6-8975D611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3.Rejoice and be glad!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665819-D4A7-4CAF-5C63-2F3E620B9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4.Rejoice and be glad!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8838F4-E8DF-0D52-91CA-C381015A0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R.Sound His praises,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9F3E64-EB86-C881-8A56-C44A6678D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 찬송하세 주님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AB84EE-127F-77E8-0B40-827D93F91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기뻐 찬송하세 밝은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108410-78B4-6E69-4CAF-897150F06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기뻐 찬송하세 주님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9275955-D96E-558B-B12B-78225114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기뻐 찬송하세 죄를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873E477-86AF-8ABE-BB4B-F2B581CA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찬송하고 전파하세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1136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2024-03-31T14:20:15Z</dcterms:modified>
</cp:coreProperties>
</file>