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9C741-2EEB-49D7-B545-C316AC26D0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920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5C683-B634-4671-B1F0-1B5438A3A6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939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B43BD-830B-4EF1-865E-61D7D93217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231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5E12D-A1A0-471E-A40C-36DEB6FFFD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966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AB006-571B-401D-9AD5-DA7EF4BE3B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374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3F422-18E5-4B6C-830D-843446048C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46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575D3-8CB2-41D0-B554-B20025F615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296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27291-7ED4-4C15-ABD0-AA79EE8241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210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2C0EA-2CB2-4687-8797-CBF95385C2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21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40045-D86E-4557-BF12-C15C5DAEF9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166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28DFC-9D04-4EFA-A882-39A081F890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3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F83E050-006E-4AF4-9AAD-05B7FF85818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 찬송하기를 거룩하신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오늘 나신 예수는 하늘에서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의로우신 예수는 평화의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1.Hark! the herald angels sing,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 찬송하기를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1.Hark! the herald angels sing,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 찬송하기를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13904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1.Hark! the herald angels sing,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 찬송하기를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19541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1.Hark! the herald angels sing,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 찬송하기를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342188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1.Hark! the herald angels sing,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 찬송하기를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1266424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2.Christ, by highest heaven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오늘 나신 예수는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390449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2.Christ, by highest heaven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오늘 나신 예수는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101868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2.Christ, by highest heaven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오늘 나신 예수는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5689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2.Christ, by highest heaven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오늘 나신 예수는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31695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2.Christ, by highest heaven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3.Hail the heavenborn Prince </a:t>
            </a:r>
            <a:endParaRPr lang="ko-KR" altLang="en-US" sz="1100"/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오늘 나신 예수는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197224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 찬송하기를 거룩하신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오늘 나신 예수는 하늘에서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의로우신 예수는 평화의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3.Hail the heavenborn Prince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2685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3.Hail the heavenborn Prince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296351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3.Hail the heavenborn Prince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1434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1434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22291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3.Hail the heavenborn Prince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1536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1536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2812574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1.Hark! the herald angels sing,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2.Christ, by highest heaven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3.Hail the heavenborn Prince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 찬송하기를</a:t>
            </a:r>
          </a:p>
        </p:txBody>
      </p:sp>
      <p:sp>
        <p:nvSpPr>
          <p:cNvPr id="1639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오늘 나신 예수는</a:t>
            </a:r>
          </a:p>
        </p:txBody>
      </p:sp>
      <p:sp>
        <p:nvSpPr>
          <p:cNvPr id="1639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의로우신 예수는</a:t>
            </a:r>
          </a:p>
        </p:txBody>
      </p:sp>
    </p:spTree>
    <p:extLst>
      <p:ext uri="{BB962C8B-B14F-4D97-AF65-F5344CB8AC3E}">
        <p14:creationId xmlns:p14="http://schemas.microsoft.com/office/powerpoint/2010/main" val="142322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 찬송하기를 거룩하신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오늘 나신 예수는 하늘에서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의로우신 예수는 평화의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 찬송하기를 거룩하신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오늘 나신 예수는 하늘에서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의로우신 예수는 평화의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 찬송하기를 거룩하신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오늘 나신 예수는 하늘에서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의로우신 예수는 평화의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 찬송하기를 거룩하신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오늘 나신 예수는 하늘에서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의로우신 예수는 평화의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 찬송하기를 거룩하신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오늘 나신 예수는 하늘에서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의로우신 예수는 평화의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 찬송하기를 거룩하신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오늘 나신 예수는 하늘에서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의로우신 예수는 평화의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 찬송하기를 거룩하신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오늘 나신 예수는 하늘에서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의로우신 예수는 평화의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579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2021-12-25T04:04:52Z</dcterms:modified>
</cp:coreProperties>
</file>