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64장" id="{98B00B9A-60E4-4BF4-A229-824ACFA7E0CD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64장" id="{4644C79A-F939-4C13-88D1-2C3ABE2A3C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066F8-95DF-CDA3-E371-C354ECB8C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47161-09DA-5799-74CE-C73BB65B4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18B2E8-9B13-788F-C595-FD5034382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404D3-78A8-4969-884A-CD94FDDF92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000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C1DC0-783F-2C12-38E2-E973FEBC6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A1F750-B319-1197-A5EB-90365482DA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7FD9F-9AD3-DA96-BAE9-99F84B819F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BE13C-50A1-44B0-B313-CA08D73B20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666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6DC3F-A05C-F131-D040-233D320E82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CA97EC-2DC8-0674-FE12-4E133676F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A1D386-C85A-CC3E-1309-F48D410CF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D1A70-B039-4CC3-A895-142B0E434C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857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DCDEC-798D-59E3-87DC-F1DE24437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D98062-0F96-D760-E6CB-166734F70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7F93DA-2E48-FBD1-7341-EB5E8A84F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64038-E20B-4F1B-BAF3-655F7121CCD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25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F9361-0FFB-43DA-1DA3-DCAFBE2D3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6F94D-0273-FE79-961A-CCA7EE6D1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19813C-EB7C-416C-5EEB-1DC278EC7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35384-9C51-4DBE-95A6-000914A983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57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0BBCB-8008-3820-D43E-F7E9FDFB11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A92518-D1EF-AB4A-F1B7-C32E933A2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4DD47-3034-A55C-0CFE-1791C9FFE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2784F-F9BB-46D6-8D09-0B08EB54D2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808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5C9C5D-9134-B6E6-97EB-14D37E4DFA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3E734F-DD78-BE99-1791-B811D0F2C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47F094-86F4-7E4C-F5B2-146A8D10F2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30EA3-E328-42DE-9ACD-4F0FD1A743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28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1D5387-BDC4-73E3-4024-A84151C5C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3A5E02-A11E-EABD-66BF-EE0A662C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B6F426-8CB0-418C-14D5-E9680BC5C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B254F-64C2-496A-A7A4-1A95066493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180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9CF8E0-A0DC-BC58-50D8-FEAAE0104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8AFE1E9-AFB7-7073-7164-A43F37F7A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E42D82-016A-6524-7938-5929F6BBA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0A856-42FD-4619-A4D1-18F8DAC7AC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958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9CE35-7FE6-C6B3-AC0C-C660A3DFF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A54780-B93B-4DAB-A2CF-4BB07A95E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04D3D1-ECE5-445B-ACF8-92CBDFA11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020B-793B-413E-8B98-7EBBFFC5A4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1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FE0DEB-0DAF-1FD9-CA83-A24FCAE4C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AF33D-3011-9BA1-5A4A-5E37A8A2D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016EB-98BB-6B66-B388-37CA46422B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7E9D9-8D04-4422-AE03-320B370BB6E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842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4D510D8-76A8-9C8A-A142-E2A80A28A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1080CC-9598-1FE0-A810-6B8474BF5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C27C3F-A95F-E8C1-3893-AAAA98A5A6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914C70-7815-0913-CD59-D5574C1A8B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642849-99E1-BF69-930D-29E7441D49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726488F-FE83-42DA-8763-5E0B517A3C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E3AB0E-9185-CA4A-B052-73A5FBE64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1.Joyful, joyful, we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6348E1-5CC8-CB3D-18BB-4E8B57114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CE14A2-4E55-313E-A81A-FC0039C2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57EBD8-B27D-A4E7-5063-0A25F48F6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DF733B1-2A1D-B21A-0274-3CE2CD059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413B1C-68B2-33F9-76C4-BCE5733A3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8684A4-B5F3-F8B5-AC25-4ED0AD71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6D288A-0DAE-8F8E-1A76-0115328CB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47FB77E6-4B20-3F9F-02AD-88708F5216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8B4D3E6-19DB-DE1A-49C0-F6B34F635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57F5909-2A0D-175A-F106-64240D234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F2318C2-7A0F-E858-ECB6-3E2922DA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D13964-2BD4-0437-1F43-1EDD90F8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giving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32D3438-1B84-FB46-9289-038EC21BD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595E11E-B2C7-0710-9C64-C50E65BE0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43C84B-2894-A9E6-3222-4797D6BD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6F2BF0D-7382-BD76-267A-6ED7E04F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4B628F-0EB5-FF3D-4DD6-C9F5BFCC7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7D5D10C-ED4F-1436-4348-0C36F6A07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7CC21A8-528D-B1C7-3821-1A631D18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97D605-5A79-9B7C-94E3-53A40CAF0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BE9B56-FAD3-B84A-606A-99B4C6B7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giving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E51B283-96CD-55A4-48AD-06B6C7F7B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185DF40-56B6-1294-89A6-47B3A0B55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18ADA1-AEF2-359A-A320-C832C124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3463CE-15DB-8AE8-D9C0-05E4FF919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50B529-801F-1289-9719-9DC7D1D23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E7D99BF-3662-AEB5-C98E-B1E1A4349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9BA9BB-AB5D-9AE3-F3AD-65B5DFA82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09B4B2-3AC7-94AF-9FA7-ACA2BCCFC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F0702C-20DD-02E3-C7E3-A67EC4B02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giving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A304A5-4859-C54D-4E60-05FF420A4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7D530CB-69F7-E824-2994-6139018B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0E3DE4F-02B2-A452-9A38-11C9266F2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4CBA90-D535-6000-3B60-6E53BE92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48D2288-C07D-1858-524C-367FE2A4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6DC58C1C-EAB9-73C0-B1D1-E348FE64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63B8D6-7B6F-8368-791D-126418AAF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5E53B7-F732-7657-0A84-604E8F24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C5ABE4F-9D0C-9F61-3B82-B6A1795F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BA3E4DE-52AE-1C1F-1644-B9AF39C4D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4.Mortals join the mighty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6B6275-1A6B-73B9-A2CE-005912E7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43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5D1E1A-B713-BB3A-99CC-267112A2F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43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01528D1-D7A5-1685-61D9-47444239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143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97DA8C1-C91E-82CE-A988-81E7D6E8E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새벽별의 노래 따라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E8FAD868-76ED-DC1A-711D-2D93D4E5B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579F65-81C7-2C4B-50E0-10ED4FADE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652472-4504-81B0-B5A3-1A8B5656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0FF64A-9489-9EBB-21B5-2AB7A93B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6229DC7-BA34-6201-34F7-74996AE5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4.Mortals join the mighty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0E4869A-09D1-C5FA-5574-F5754525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53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8161602-FE27-E372-BD49-B1EDE82F6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53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20B59D-D23B-B76F-DCFA-309E8272B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153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3E3CB3D-7BE0-14FA-2037-B019B1BA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새벽별의 노래 따라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E57DCCE-0C95-7610-6225-4F2BEAF35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47C8F37-D5C9-B787-EC5C-02826C8C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015D1E-35FF-893A-60B5-BA4DBDEB7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138CDDA-808C-3C8A-FF78-99FD60676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841D25A-2B9A-9999-9C64-22793DA3D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4.Mortals join the mighty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25458C1-8409-26D0-DC06-5CDA3C88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63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FCB128B-A30A-3E53-E462-5AB53A73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63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6687B9-9230-74E6-9452-F5B2C31EA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163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575E029-B77C-14B0-6A78-9A613A771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새벽별의 노래 따라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02DE183-FF4A-A1D5-033F-B4278B68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0BEDFE7-54D0-3084-F3A9-D24CEA68B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E116D6-A1AF-F9F8-DAA3-1C815772E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7842EB3-DF3F-23CB-B031-374B1ED53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436A8A-D043-8528-78BD-13A64045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4.Mortals join the mighty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9885D9-EB79-1E4F-58B8-4F52CC112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74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F6D9685-2E97-E31B-D9C8-8EF8B580A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570049-F54A-193A-C3ED-C4F41CFA2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174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BBB54E-21D0-3CFC-5F7A-58356103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새벽별의 노래 따라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27597A5F-712F-E841-5937-0CDC1DD48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4DF1F8E-2570-D6C6-41B5-8A7B584D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 영광의 주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8B3E62-CBA3-FB7E-31F9-CF3C1C61B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4BA287B-F767-BCB5-45C7-82A3C0AB7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52D8DB-390D-6A75-7B00-D419370F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1626F4B-EE55-8CAF-AA87-98DD82072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0D83C4-245E-0089-E2C4-B38C5CC19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 영광의 주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6AAA7E-7305-209A-4842-154C093B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E204A5-ECD4-0320-934F-4BC3AB78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E4F663B-7A20-45D2-2AFD-25B07323F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A87341D-E971-9526-956A-0AC39D417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331471-C28B-2FE2-F6D7-529E764DE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83A3A8-5539-AD4E-EE49-009385CD3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 주의 솜씨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767F4F-367A-88BF-3987-6CAB06D5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0FBA89-9066-4113-E540-33EFD830F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C88AC87-3041-CBBC-6C58-DB262BB8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4DFC44-7596-35C9-B1F8-DE0196A0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1.Joyful, joyful, we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B65D6D-9A7E-EF3A-9EE2-B3EB0DCF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A662CD2-57E3-7D88-24D4-BF4B70942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FF6A5C-BB83-0F53-A0E3-BE300FBF5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9ED4BCE-690C-A136-9B17-B656569C1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57A663C-985C-DFD5-C7CE-2B1AADA22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AC797B0-6E47-D419-CD75-E8314DEB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0B14BE5-515B-1649-13E6-F906E9326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A08EEA7-62E2-6BA5-AE0B-53669FA1F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16EF2D-580E-AA67-9EE2-ACC5129E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13F9492-431A-DF5B-3222-4A7ADD4F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 주의 솜씨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C5D665-D1A1-B355-3AE4-DE3555C53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45E1444-DECF-5849-127A-65F10BD8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919C10A-7478-8C70-910C-476A10C2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6C59B92-B7B5-B2ED-5D64-42DDFF42C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5273B3-62D7-137A-D59D-FFB35172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7B7795-205D-D313-79DD-96C774EB3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 복의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A14AF35-0CC4-98FB-9B57-2508C766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3F100C1-08AB-305B-03A9-AB3F9D62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49A693-3ED9-EF18-2B67-BC3B9831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288C94-5CCC-BD63-F331-A6A0741A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E551DD-ABA6-5CDB-121B-6641B317E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 복의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CF842B-0588-BB59-F954-85B9A5A17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새벽 별의 노래 따라 힘찬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4F45019-5A19-FB16-8A65-8770A5FFC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5C0084-BDCB-6BB6-BA28-B02B2DDAC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52F410-BFC7-8D84-3D5E-ED290038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2583F8-6D57-902A-413E-F06522D4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495935-B366-EDDA-0DE6-94BAB550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 별의 노래 따라 힘찬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0344D22-F38A-5DCD-0648-C3A55A8BE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C1E69E-505C-3754-2697-A64E7E22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 영광의 주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6A792C-9353-FE53-A4F5-8BEE9C9D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 주의 솜씨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33059AB-CECE-E00C-83DD-4DE80504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 복의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0CB1752-7DB1-F34A-2280-8D3F6308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새벽 별의 노래 따라 힘찬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B7594D45-C958-3F35-728A-55B136D04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8F68108-34EA-AEAD-D7F5-37A2B9466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1.Joyful, joyful, we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9CB9698-3319-8C6E-1805-F6E04A43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2DCC83E-EA70-058D-F64C-15490DF8C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2DB939F-4661-0BF2-7CE7-53C5851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9BF5AD-962F-9B51-18C0-D07A7DDA6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33BF2BF-786A-7E93-DF76-3A2D954F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E6B37C9-9D13-86DD-E7A6-98A985553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514B626-599D-4DA2-075C-0EF8E7ABC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1F51B27B-E1ED-F835-4E35-AECA5EC73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8A81DB4-B672-1011-7399-7A10E897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1.Joyful, joyful, we adore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CCEA6E7-D4C4-B911-5386-0B65A6BCE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3702571-8A4A-5150-5B5F-D6D55FB4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D3EAC9C-F0C2-B02C-66EB-FFCC0F09D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B9E0B6-B697-5071-E849-777915CF7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기뻐하며 경배하세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35A3E9-AFA5-30EF-E8CA-E90BF8B7D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126CED8-7557-6B26-E6A6-3DAE8D2C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219B300-0819-55B0-3453-951D6AA4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B81C689-2FB5-D19C-C1CB-9E252C2B1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F5E19AB-DC0D-9F82-7574-D9D4CAB43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0CE221-617B-573A-86D3-F9FED53B3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Thy works with joy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0BAE6B-4D39-DFA5-CA08-7143B2AB4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E04416-1A0E-020D-2861-030D8EF3E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FD122B-10A8-2787-3DA6-7EFB46D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278555-3DD7-DA3D-034C-A25CC2DD4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27198D3-4F03-2BD5-539D-E311B3EA3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675E01C-CCD2-E248-D0FE-502CA47E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99AF8B3-0DBB-EEB4-0FDA-DC9D810EE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43EB8D2-1F6E-3051-22D3-38F5697B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5E6D8EE-1CC1-E6B4-CA32-922BEFC95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Thy works with joy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9FB6CA9-3F30-A9DE-690A-E16E8F1F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40E5337-DCEB-3445-12D3-297F82D42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9812AA9-A883-9904-26C0-B9684C50C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41B5077-6623-AA4A-2F69-D19E7158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74E27B3-9866-6CC6-8C8C-A04F4B1E4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01A1D14-84B1-836A-E0C8-C06284F2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119F1071-4885-AC8A-0356-9855001BF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1EA8D7-4E06-8891-2712-D9837E9F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63A095-1883-570A-EE91-84F4FC56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Thy works with joy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D3F44C-BB4F-14A1-9944-C868DD5A1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5FDAFA-8882-1606-4EBD-74CF62C41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8D1EA1-6768-F321-7033-8A3FD0902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546F0C-0D9F-38E1-35EE-72D0DF2D1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733962-D3DF-469B-EB38-A110004C4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0519288-FE5D-7772-2293-4562E9BA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3A80C7F-3CAD-8406-F404-24DDB49E8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74FEF1-BE81-7706-716B-F5757E67B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0336A8-DE65-E698-1740-AAD240693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2.All Thy works with joy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739D23-2782-8CB4-47DF-A60BA5388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3.Thou art giving and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7AFA938-DB21-CA96-1E96-ABF842F18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27DE93-281B-C2F9-FB15-7B5485E5B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02153F-1ACF-CBEB-A278-4099B627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땅과 하늘 만물들이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9C623AC-B224-FF1B-3C93-96F6DEB15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우리 주는 사랑이요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9A15982-DFA7-B13E-F6C9-3B429F3B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2FC42F1-D1EC-276C-3E04-B62447C61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C54805-9FF3-CAAA-FCB7-E5EED3AD8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1.Joyful, joyful, we adore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95CF135-94E4-BF2C-5DE5-5CD4555E1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2.All Thy works with joy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B4E76E-11E6-63CB-0291-3BC9A9709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3.Thou art giving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D3196F4-2688-8101-B4F0-8D6167C26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4.Mortals join the mighty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C6ED4BC-1167-F888-0807-0599EA503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기뻐하며 경배하세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725017-FE5D-3204-098C-FA041C6D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땅과 하늘 만물들이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77A2D2C-02DE-A46C-160C-7A204F652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우리 주는 사랑이요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94B586-727A-C82B-F207-1106317A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새벽별의 노래 따라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944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2024-06-02T13:56:16Z</dcterms:modified>
</cp:coreProperties>
</file>