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A92E1-F452-4E00-BE4F-D0F8AA48CE37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D92C-C3AB-4E31-881E-540D9D6B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9D92C-C3AB-4E31-881E-540D9D6B8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C5257-FBAF-43D7-A51B-B7D336080E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84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24D69-2C6A-4A5E-A74B-E556AB9933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522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B0CD6-CC15-47BB-A3CF-73E37E6CAC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2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4C33-407B-4E9B-81ED-EB07E26B2E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7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ECCAB-DB6B-47FB-AF70-B9A0801D19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933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DA65A-50AD-4278-AF19-05D691F0942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889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50FE4-7A47-460C-BFF3-C22AA656C8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727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2A663-F620-4CA0-9E0F-AFA63176E7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162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42D7D-C3CB-4BD3-AB2F-7BC2C336F2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4948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549EE-10EB-43DC-99A3-8AAC403A7C9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44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630E1-8F44-40BE-8C07-5E62B748A5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509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1E48EBE-FA10-4D9A-B802-BB889DDB85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기다리던 새벽하늘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고요한 아침 나라 영광 속에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have been waiting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기다리던 새벽하늘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307345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night is giving way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어둡던 저 하늘이 찬란하게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371167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night is giving way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어둡던 저 하늘이 찬란하게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131331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night is giving way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어둡던 저 하늘이 찬란하게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204384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night is giving way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어둡던 저 하늘이 찬란하게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27404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3.Land of the morning clam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30577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3.Land of the morning clam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49752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3.Land of the morning clam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146989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1.We have been waiting for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3.Land of the morning clam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203015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기다리던 새벽하늘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고요한 아침 나라 영광 속에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어둡던 저 하늘이 찬란하게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고요한 아침 나라 영광 속에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어둡던 저 하늘이 찬란하게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고요한 아침 나라 영광 속에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고요한 아침 나라 영광 속에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우리가 기다리던 새벽하늘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고요한 아침 나라 영광 속에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have been waiting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기다리던 새벽하늘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have been waiting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기다리던 새벽하늘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2029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1.We have been waiting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night is giving way to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3.Land of the morning clam is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우리가 기다리던 새벽하늘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어둡던 저 하늘이 찬란하게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고요한 아침나라 영광 속에</a:t>
            </a:r>
          </a:p>
        </p:txBody>
      </p:sp>
    </p:spTree>
    <p:extLst>
      <p:ext uri="{BB962C8B-B14F-4D97-AF65-F5344CB8AC3E}">
        <p14:creationId xmlns:p14="http://schemas.microsoft.com/office/powerpoint/2010/main" val="12600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517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2022-08-21T14:24:58Z</dcterms:modified>
</cp:coreProperties>
</file>