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8장" id="{61D80496-8397-41A0-AAB7-D6AB96799EE2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새찬송가 38장" id="{F5E0E6B5-4AF7-4204-A116-9869979994C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87DA3B-4193-0896-971E-A681820CA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2AC4F7-93DA-1C66-5A7E-31B3E838D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1F30D1-6D10-0D2F-58F2-E99F1FFD7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DF66B-F923-4E7C-B887-6FC723B36E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372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C358FA-2A37-2D9C-4A12-BBCBF9DFF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A911F-8D7A-4A12-7CB3-7F50E1157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EFA5D4-0138-A766-F52C-94B57BD3A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74A24-9881-405A-B9A9-F81F6D883F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967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1A59BC-833D-61CF-47A5-1841C5186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4D79F9-E9DA-8D94-BFAD-28F212DB7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CFEF7-6ADC-EAC1-7108-9378FFC48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AEADF-7D1A-4B8D-862F-C5A4A48514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238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DE1D71-6016-33CE-D255-7A6E13BD3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9F4F9-ED88-9BA3-3C58-3ED661125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518464-D879-15C5-A34A-32862CCFD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C1083-719A-4FD1-8A7A-E1916659F0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573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C0DEA0-3C6B-1AE0-4C50-FE7F86D2D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AE0710-4293-EAD0-76D3-CA468A948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ECF1FA-B8BB-EA01-6F8D-892403A18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F2D6E-F8C7-4615-BDE4-EB7685A3B0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273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8993B-5AC0-F4AB-83E6-51A83938F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54BAD-E255-0985-9EDA-0F6F43B9F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AEAB5-E1E7-088B-3721-5D2F2307F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B5D31-F8F2-4AA8-8E9F-B8FAA8A4DA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995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2A8AC5-DF7D-F950-978A-689E7903E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D31AED-D6AF-A8F7-A9A3-D3F7C77BD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8452C1-0031-B1C7-7B74-D82D62DBC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DDB24-4AAE-4343-825A-59B62C7F6F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184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AE8481-A04A-7594-5130-87E4FB756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FDC505-0DAF-E787-7884-012EE25DD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26DBB6-963D-B892-2C9B-7536F9CFE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C68D9-E184-4B06-B434-4DD1BE43E2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182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C1FE71-764C-AA43-9221-329834C1C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4A7130-A6FF-F4BC-6E18-88FEEF81D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52E7AB-7DE2-DC0F-8471-6E513B23B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2A1B8-4149-4F89-A233-084494D69B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797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7D617-9384-0E46-9BE6-03E17D933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41B51-77CD-C7FF-4591-3884F1A8C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834BD2-403A-443D-A80B-2AD595F20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2FFD3-6AA4-4A47-AF5D-CA6CC284DC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51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ED91F-4570-CF20-D93F-C76BEEB51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6BA39-500A-1448-6AC1-5B0FF8CF66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4C752B-CB13-5666-8111-D8F337AA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7832D-E6FE-4478-94E0-08E86EC275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45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7B5E29-CC39-FBAF-B784-03DB6062A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23E5D0-D76F-BCB7-9768-AB107CD9A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7F5CD3-F30B-6631-4D0F-7D03A5B7CC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F9C81B-92CC-7AD1-6A0B-7C8B1C6118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B6DD8D-7E9D-1895-DA53-998795D742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803760F-66B0-4269-8223-A81680D9E3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BA0151-5657-C667-856D-3B77E991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we enthrone You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357777-9674-20BE-51A7-1ACF1D83E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we enthrone You</a:t>
            </a:r>
            <a:endParaRPr lang="ko-KR" altLang="en-US" sz="1100"/>
          </a:p>
        </p:txBody>
      </p:sp>
      <p:sp>
        <p:nvSpPr>
          <p:cNvPr id="20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04FCE6-A531-39DB-9D06-24E254C5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우리 왕이여</a:t>
            </a:r>
          </a:p>
        </p:txBody>
      </p:sp>
      <p:sp>
        <p:nvSpPr>
          <p:cNvPr id="20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43C4DD-9486-530C-8B8D-E5E36CD85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우리 주시여</a:t>
            </a:r>
          </a:p>
        </p:txBody>
      </p:sp>
      <p:pic>
        <p:nvPicPr>
          <p:cNvPr id="2054" name="그림 1">
            <a:extLst>
              <a:ext uri="{FF2B5EF4-FFF2-40B4-BE49-F238E27FC236}">
                <a16:creationId xmlns:a16="http://schemas.microsoft.com/office/drawing/2014/main" id="{1FB5F407-1212-8E5D-A32B-AFEE5A4CB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F3DCF4B-7F00-F9B5-C498-8B99D055B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98B81E-F37D-26FC-7677-0E194E20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우리 왕이여 이곳에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A78430-2B3C-F3D7-0839-A6DEC332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 우리 주시여 이곳에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499C084-90FF-8AD8-4584-DE7289404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79841F-818D-D28E-E063-6A17F0D13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우리 왕이여 이곳에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2D9F08-D98B-E739-DAD3-A2A37C493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 우리 주시여 이곳에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8A6F9AC-2708-7F7D-2942-62C1292CA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79F21F-5377-4886-82F5-B839D910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우리 왕이여 이곳에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1D1569-88F6-541E-2C3E-37CE27F6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 우리 주시여 이곳에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5BD8FAD-12FA-306C-7D4F-E6AB58792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A65DD4-B31D-E2A0-DB03-CD617F342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우리 왕이여 이곳에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C50F52-83F0-34EC-C533-A3F821438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우리 주시여 이곳에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A37F239-6B12-E65C-E396-41702BC68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269BB0-459F-CDB5-D079-B234449BB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우리 왕이여 이곳에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6273EE-4954-32CD-6151-D9F56775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우리 주시여 이곳에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37B7226-D402-E2DA-01FD-82D2FF19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C1BE95-EED6-B11B-4885-D14DE958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우리 왕이여 이곳에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66F059-22BD-93F9-42EF-0773E04DF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우리 주시여 이곳에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B318796-62E7-BB2C-2561-65139B256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86C467-1EA8-3472-2DA7-8E473051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우리 왕이여 이곳에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C131E9-51C7-3383-0264-76C1593E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우리 주시여 이곳에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0776F0E-6E9D-FAF3-FA14-7958ECA0E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5F39FE-4754-5625-FC0C-7D0B464D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we enthrone You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4BCD5C-9F15-A19D-376F-3B329735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we enthrone You</a:t>
            </a:r>
            <a:endParaRPr lang="ko-KR" altLang="en-US" sz="1100"/>
          </a:p>
        </p:txBody>
      </p:sp>
      <p:sp>
        <p:nvSpPr>
          <p:cNvPr id="307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2642F7-F11E-0DBF-C137-97722B25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우리 왕이여</a:t>
            </a:r>
          </a:p>
        </p:txBody>
      </p:sp>
      <p:sp>
        <p:nvSpPr>
          <p:cNvPr id="307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4A6FA8-1EA6-CA23-00CD-F41BC061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우리 주시여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477498D-21B2-8A67-6A33-7C7282C76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8772912-22D0-D54F-746A-F7D2808A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we enthrone You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75BDD32-45C8-8B1A-416A-27C04970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we enthrone You</a:t>
            </a:r>
            <a:endParaRPr lang="ko-KR" altLang="en-US" sz="1100"/>
          </a:p>
        </p:txBody>
      </p:sp>
      <p:sp>
        <p:nvSpPr>
          <p:cNvPr id="410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AC5D3C-5650-D936-50CA-38285B588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우리 왕이여</a:t>
            </a:r>
          </a:p>
        </p:txBody>
      </p:sp>
      <p:sp>
        <p:nvSpPr>
          <p:cNvPr id="410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B117E1-861B-D06E-F6C7-A1ADDB80D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우리 주시여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05BF01B-CFF4-F39E-4E93-2930E973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EF2ED9-19F4-96CC-8032-4DA8877D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we enthrone You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9BB1D4-3601-64D6-6569-E9469214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we enthrone You</a:t>
            </a:r>
            <a:endParaRPr lang="ko-KR" altLang="en-US" sz="1100"/>
          </a:p>
        </p:txBody>
      </p:sp>
      <p:sp>
        <p:nvSpPr>
          <p:cNvPr id="512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33A2AF-513D-11E8-EBF7-1C18A565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우리 왕이여</a:t>
            </a:r>
          </a:p>
        </p:txBody>
      </p:sp>
      <p:sp>
        <p:nvSpPr>
          <p:cNvPr id="512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FFACFC-0FE8-CB11-632D-4EB570006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우리 주시여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58D63DE-2FA9-D8D4-05F3-D584C087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E727CB-715A-75AF-032B-3E776F56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we enthrone You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CCF8C4-46D1-79AE-8E4A-B9410AA6C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2.Jesus, we enthrone You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5C4321-EF95-1B13-FFC9-DF33016F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우리 왕이여</a:t>
            </a:r>
          </a:p>
        </p:txBody>
      </p:sp>
      <p:sp>
        <p:nvSpPr>
          <p:cNvPr id="615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449A64-D4C3-910E-F2A5-9086927F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우리 주시여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2A9A980-67C0-726B-999E-35EF970EA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054A25C-BE55-47AD-22CB-3B3D540A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we enthrone You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F9766D-6BA8-7530-D084-EA3C28718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2.Jesus, we enthrone You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0F7812-5E67-82A6-7D15-3774C9557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우리 왕이여</a:t>
            </a:r>
          </a:p>
        </p:txBody>
      </p:sp>
      <p:sp>
        <p:nvSpPr>
          <p:cNvPr id="717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B2B4A6-BD93-AD55-FAAA-06A0075C6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우리 주시여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71A3D08-D622-4739-7E63-9301EDDC7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7CC276-08A7-3208-F93F-5C554CF29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we enthrone You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20010B-7CDC-7730-52C7-0C80FBC6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2.Jesus, we enthrone You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A1321B-C3E5-A5A8-D0AF-EDD64F10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우리 왕이여</a:t>
            </a:r>
          </a:p>
        </p:txBody>
      </p:sp>
      <p:sp>
        <p:nvSpPr>
          <p:cNvPr id="819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0A6910A-83AA-8A18-D779-28438FFCC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우리 주시여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99E6FF1-0C3B-3650-7BF4-690D31212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150784-3985-619B-92E9-3567CE322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we enthrone You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96AB25-7928-5CD8-A083-9AA9B773C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2.Jesus, we enthrone You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3F46D3-4D48-6AF3-BA57-95E1320C2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우리 왕이여</a:t>
            </a:r>
          </a:p>
        </p:txBody>
      </p:sp>
      <p:sp>
        <p:nvSpPr>
          <p:cNvPr id="922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9D594B-22B1-EAA6-F792-93B0A6406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우리 주시여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0FE34DB-53C6-9F42-9A19-164DBD15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CDDA7F-A1BC-0E9B-85D6-8553371AB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우리 왕이여 이곳에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FD6649-4531-D1A5-8E08-5A0CEC26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 우리 주시여 이곳에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288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2023-12-24T15:15:12Z</dcterms:modified>
</cp:coreProperties>
</file>