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71" r:id="rId1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1장" id="{64F6B1C5-D78C-4BB2-9AF6-89F5D8FB479F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21장" id="{E97ED731-F9FD-4D24-9697-1AFAAD7FC07F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아멘" id="{A4F5BAA0-A598-4015-A06F-06407CAA67C3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C969B-3A15-470E-9AA1-2694352A05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95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6E05B-61F8-4319-974D-693881A41B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262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DBDA0-4998-4801-BD5F-1D1AB095B9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74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0FF41-0AFA-4A16-B1C6-FE4189BCC6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615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50B0C-B363-4DF7-A5CD-FA40154094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552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7A22C-CEFB-412D-935B-F9936012BA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18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E822F-7C13-42D3-BB31-664B119DF8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66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96B42-9D26-4E2C-829D-64503D4F86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96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32AA7-59FE-4EBD-B135-C555E1C4F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74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5BD42-EE13-42CB-B337-573BD75D34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02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9C38E-8682-4C24-B738-0F7B737011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467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B07521C-48EC-4B81-82FB-D69155972A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to the Lord,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2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다 찬양하여라 온몸과 마음을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다 찬양하여라 온몸과 마음을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 찬양하여라 놀라운 만유의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다 찬양하여라 온몸과 마음을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 찬양하여라 놀라운 만유의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다 찬양하여라 온몸과 마음을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다 찬양하여라 온몸과 마음을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다 찬양하여라 온몸과 마음을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to the Lord,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227437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to the Lord,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30419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1.Praise to the Lord,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찬양하여라 전능 왕 창조의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184546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to the Lord, who o'er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 찬양하여라 놀라운 만유의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11114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to the Lord, who o'er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 찬양하여라 놀라운 만유의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38924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2.Praise to the Lord, who o'er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3.Praise to the Lord, O, let all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 찬양하여라 놀라운 만유의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159673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to the Lord, O, let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148960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to the Lord, O, let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254060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1.Praise to the Lord,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2.Praise to the Lord, who o'er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3.Praise to the Lord, O, let 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찬양하여라 전능 왕 창조의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 찬양하여라 놀라운 만유의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다 찬양하여라 온 몸과 마음을</a:t>
            </a:r>
          </a:p>
        </p:txBody>
      </p:sp>
    </p:spTree>
    <p:extLst>
      <p:ext uri="{BB962C8B-B14F-4D97-AF65-F5344CB8AC3E}">
        <p14:creationId xmlns:p14="http://schemas.microsoft.com/office/powerpoint/2010/main" val="111948734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594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2023-09-17T13:47:58Z</dcterms:modified>
</cp:coreProperties>
</file>