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56" r:id="rId14"/>
    <p:sldId id="257" r:id="rId15"/>
    <p:sldId id="258" r:id="rId16"/>
    <p:sldId id="259" r:id="rId17"/>
    <p:sldId id="260" r:id="rId18"/>
    <p:sldId id="261" r:id="rId19"/>
    <p:sldId id="262" r:id="rId20"/>
    <p:sldId id="263" r:id="rId21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한영찬송가 10장" id="{A0CA571F-F6C3-4167-B05F-2AE713ECADD1}">
          <p14:sldIdLst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</p14:sldIdLst>
        </p14:section>
        <p14:section name="새찬송가 10장" id="{A74A2DF5-1F4A-4B97-BE7B-E4663B84A17E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97" d="100"/>
          <a:sy n="97" d="100"/>
        </p:scale>
        <p:origin x="1926" y="90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4B4FC7-AC1F-47DA-A401-C86EAAFF899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47390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1A7CC0-18D5-40BA-A5EF-028949A5EB2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1573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1C68F9-C83B-4464-86B2-51F2B79C072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13633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E1B1A1-D57D-4FEA-B002-CE1CE9A83D2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85794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4B0BEB-F583-4FF1-8D0F-1E5A41A8060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14245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294F7E-63C4-4961-8A94-C7F9937FA0D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09476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5D4588-B4C9-45E6-9068-EDBEC76BF7C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63362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BBB553-5652-4348-855C-A2B833AC3BB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1061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0D8A35-FBAE-4CCF-92E8-7199A6FA0C9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8422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0E1D51-5271-4FE4-93CF-9A0366A45EA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93736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D2C683-FF09-41AE-819B-7F86F388A34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69912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92E6FA04-EB26-4B6D-BD99-A88423440FA1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slide" Target="slide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slide" Target="slide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slide" Target="slide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slide" Target="slide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1.Come, Thou Almighty King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2.Come, Thou Incarnate Word,</a:t>
            </a:r>
            <a:endParaRPr lang="ko-KR" altLang="en-US" sz="1100"/>
          </a:p>
        </p:txBody>
      </p:sp>
      <p:sp>
        <p:nvSpPr>
          <p:cNvPr id="2052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3.Come, Holy Comforter,</a:t>
            </a:r>
            <a:endParaRPr lang="ko-KR" altLang="en-US" sz="1100"/>
          </a:p>
        </p:txBody>
      </p:sp>
      <p:sp>
        <p:nvSpPr>
          <p:cNvPr id="2053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4.To the great One in Three</a:t>
            </a:r>
            <a:endParaRPr lang="ko-KR" altLang="en-US" sz="1100"/>
          </a:p>
        </p:txBody>
      </p:sp>
      <p:sp>
        <p:nvSpPr>
          <p:cNvPr id="2054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전능왕 오셔서 주</a:t>
            </a:r>
            <a:r>
              <a:rPr lang="en-US" altLang="ko-KR" sz="1100">
                <a:solidFill>
                  <a:srgbClr val="FF0000"/>
                </a:solidFill>
              </a:rPr>
              <a:t> </a:t>
            </a:r>
            <a:r>
              <a:rPr lang="ko-KR" altLang="en-US" sz="1100">
                <a:solidFill>
                  <a:srgbClr val="FF0000"/>
                </a:solidFill>
              </a:rPr>
              <a:t>이름</a:t>
            </a:r>
          </a:p>
        </p:txBody>
      </p:sp>
      <p:sp>
        <p:nvSpPr>
          <p:cNvPr id="2055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강생한 성자여 오셔서</a:t>
            </a:r>
          </a:p>
        </p:txBody>
      </p:sp>
      <p:sp>
        <p:nvSpPr>
          <p:cNvPr id="2056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위로의 주 성령 오셔서</a:t>
            </a:r>
          </a:p>
        </p:txBody>
      </p:sp>
      <p:sp>
        <p:nvSpPr>
          <p:cNvPr id="2057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성삼위일체께 한 없는</a:t>
            </a:r>
          </a:p>
        </p:txBody>
      </p:sp>
      <p:pic>
        <p:nvPicPr>
          <p:cNvPr id="2058" name="그림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87776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1.Come, Thou Almighty King</a:t>
            </a:r>
            <a:endParaRPr lang="ko-KR" altLang="en-US" sz="1100"/>
          </a:p>
        </p:txBody>
      </p:sp>
      <p:sp>
        <p:nvSpPr>
          <p:cNvPr id="1126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2.Come, Thou Incarnate Word,</a:t>
            </a:r>
            <a:endParaRPr lang="ko-KR" altLang="en-US" sz="1100"/>
          </a:p>
        </p:txBody>
      </p:sp>
      <p:sp>
        <p:nvSpPr>
          <p:cNvPr id="1126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3.Come, Holy Comforter,</a:t>
            </a:r>
            <a:endParaRPr lang="ko-KR" altLang="en-US" sz="1100"/>
          </a:p>
        </p:txBody>
      </p:sp>
      <p:sp>
        <p:nvSpPr>
          <p:cNvPr id="1127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4.To the great One in Three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7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전능왕 오셔서 주</a:t>
            </a:r>
            <a:r>
              <a:rPr lang="en-US" altLang="ko-KR" sz="1100"/>
              <a:t> </a:t>
            </a:r>
            <a:r>
              <a:rPr lang="ko-KR" altLang="en-US" sz="1100"/>
              <a:t>이름</a:t>
            </a:r>
          </a:p>
        </p:txBody>
      </p:sp>
      <p:sp>
        <p:nvSpPr>
          <p:cNvPr id="1127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강생한 성자여 오셔서</a:t>
            </a:r>
          </a:p>
        </p:txBody>
      </p:sp>
      <p:sp>
        <p:nvSpPr>
          <p:cNvPr id="1127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위로의 주 성령 오셔서</a:t>
            </a:r>
          </a:p>
        </p:txBody>
      </p:sp>
      <p:sp>
        <p:nvSpPr>
          <p:cNvPr id="1127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성삼위일체께 한 없는</a:t>
            </a:r>
          </a:p>
        </p:txBody>
      </p:sp>
    </p:spTree>
    <p:extLst>
      <p:ext uri="{BB962C8B-B14F-4D97-AF65-F5344CB8AC3E}">
        <p14:creationId xmlns:p14="http://schemas.microsoft.com/office/powerpoint/2010/main" val="31386517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1.Come, Thou Almighty King</a:t>
            </a:r>
            <a:endParaRPr lang="ko-KR" altLang="en-US" sz="1100"/>
          </a:p>
        </p:txBody>
      </p:sp>
      <p:sp>
        <p:nvSpPr>
          <p:cNvPr id="1229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2.Come, Thou Incarnate Word,</a:t>
            </a:r>
            <a:endParaRPr lang="ko-KR" altLang="en-US" sz="1100"/>
          </a:p>
        </p:txBody>
      </p:sp>
      <p:sp>
        <p:nvSpPr>
          <p:cNvPr id="1229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3.Come, Holy Comforter,</a:t>
            </a:r>
            <a:endParaRPr lang="ko-KR" altLang="en-US" sz="1100"/>
          </a:p>
        </p:txBody>
      </p:sp>
      <p:sp>
        <p:nvSpPr>
          <p:cNvPr id="1229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4.To the great One in Three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229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전능왕 오셔서 주</a:t>
            </a:r>
            <a:r>
              <a:rPr lang="en-US" altLang="ko-KR" sz="1100"/>
              <a:t> </a:t>
            </a:r>
            <a:r>
              <a:rPr lang="ko-KR" altLang="en-US" sz="1100"/>
              <a:t>이름</a:t>
            </a:r>
          </a:p>
        </p:txBody>
      </p:sp>
      <p:sp>
        <p:nvSpPr>
          <p:cNvPr id="1229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강생한 성자여 오셔서</a:t>
            </a:r>
          </a:p>
        </p:txBody>
      </p:sp>
      <p:sp>
        <p:nvSpPr>
          <p:cNvPr id="1229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위로의 주 성령 오셔서</a:t>
            </a:r>
          </a:p>
        </p:txBody>
      </p:sp>
      <p:sp>
        <p:nvSpPr>
          <p:cNvPr id="1229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성삼위일체께 한 없는</a:t>
            </a:r>
          </a:p>
        </p:txBody>
      </p:sp>
    </p:spTree>
    <p:extLst>
      <p:ext uri="{BB962C8B-B14F-4D97-AF65-F5344CB8AC3E}">
        <p14:creationId xmlns:p14="http://schemas.microsoft.com/office/powerpoint/2010/main" val="7452398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1.Come, Thou Almighty King</a:t>
            </a:r>
            <a:endParaRPr lang="ko-KR" altLang="en-US" sz="1100"/>
          </a:p>
        </p:txBody>
      </p:sp>
      <p:sp>
        <p:nvSpPr>
          <p:cNvPr id="1331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2.Come, Thou Incarnate Word,</a:t>
            </a:r>
            <a:endParaRPr lang="ko-KR" altLang="en-US" sz="1100"/>
          </a:p>
        </p:txBody>
      </p:sp>
      <p:sp>
        <p:nvSpPr>
          <p:cNvPr id="1331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3.Come, Holy Comforter,</a:t>
            </a:r>
            <a:endParaRPr lang="ko-KR" altLang="en-US" sz="1100"/>
          </a:p>
        </p:txBody>
      </p:sp>
      <p:sp>
        <p:nvSpPr>
          <p:cNvPr id="1331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4.To the great One in Three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331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전능왕 오셔서 주</a:t>
            </a:r>
            <a:r>
              <a:rPr lang="en-US" altLang="ko-KR" sz="1100"/>
              <a:t> </a:t>
            </a:r>
            <a:r>
              <a:rPr lang="ko-KR" altLang="en-US" sz="1100"/>
              <a:t>이름</a:t>
            </a:r>
          </a:p>
        </p:txBody>
      </p:sp>
      <p:sp>
        <p:nvSpPr>
          <p:cNvPr id="1332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강생한 성자여 오셔서</a:t>
            </a:r>
          </a:p>
        </p:txBody>
      </p:sp>
      <p:sp>
        <p:nvSpPr>
          <p:cNvPr id="1332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위로의 주 성령 오셔서</a:t>
            </a:r>
          </a:p>
        </p:txBody>
      </p:sp>
      <p:sp>
        <p:nvSpPr>
          <p:cNvPr id="1332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성삼위일체께 한 없는</a:t>
            </a:r>
          </a:p>
        </p:txBody>
      </p:sp>
    </p:spTree>
    <p:extLst>
      <p:ext uri="{BB962C8B-B14F-4D97-AF65-F5344CB8AC3E}">
        <p14:creationId xmlns:p14="http://schemas.microsoft.com/office/powerpoint/2010/main" val="37998244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전능왕 오셔서 주 이름 찬송케</a:t>
            </a:r>
          </a:p>
        </p:txBody>
      </p:sp>
      <p:sp>
        <p:nvSpPr>
          <p:cNvPr id="205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강생한 성자여 오셔서 기도를</a:t>
            </a:r>
          </a:p>
        </p:txBody>
      </p:sp>
      <p:sp>
        <p:nvSpPr>
          <p:cNvPr id="205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위로의 주 성령 오셔서 큰</a:t>
            </a:r>
          </a:p>
        </p:txBody>
      </p:sp>
      <p:sp>
        <p:nvSpPr>
          <p:cNvPr id="2054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성 삼위일체께 한없는 찬송을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전능왕 오셔서 주 이름 찬송케</a:t>
            </a:r>
          </a:p>
        </p:txBody>
      </p:sp>
      <p:sp>
        <p:nvSpPr>
          <p:cNvPr id="307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강생한 성자여 오셔서 기도를</a:t>
            </a:r>
          </a:p>
        </p:txBody>
      </p:sp>
      <p:sp>
        <p:nvSpPr>
          <p:cNvPr id="307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위로의 주 성령 오셔서 큰</a:t>
            </a:r>
          </a:p>
        </p:txBody>
      </p:sp>
      <p:sp>
        <p:nvSpPr>
          <p:cNvPr id="3078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성 삼위일체께 한없는 찬송을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전능왕 오셔서 주 이름 찬송케</a:t>
            </a:r>
          </a:p>
        </p:txBody>
      </p:sp>
      <p:sp>
        <p:nvSpPr>
          <p:cNvPr id="410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강생한 성자여 오셔서 기도를</a:t>
            </a:r>
          </a:p>
        </p:txBody>
      </p:sp>
      <p:sp>
        <p:nvSpPr>
          <p:cNvPr id="410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위로의 주 성령 오셔서 큰</a:t>
            </a:r>
          </a:p>
        </p:txBody>
      </p:sp>
      <p:sp>
        <p:nvSpPr>
          <p:cNvPr id="4102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성 삼위일체께 한없는 찬송을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전능왕 오셔서 주 이름 찬송케</a:t>
            </a:r>
          </a:p>
        </p:txBody>
      </p:sp>
      <p:sp>
        <p:nvSpPr>
          <p:cNvPr id="5124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강생한 성자여 오셔서 기도를</a:t>
            </a:r>
          </a:p>
        </p:txBody>
      </p:sp>
      <p:sp>
        <p:nvSpPr>
          <p:cNvPr id="5125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위로의 주 성령 오셔서 큰</a:t>
            </a:r>
          </a:p>
        </p:txBody>
      </p:sp>
      <p:sp>
        <p:nvSpPr>
          <p:cNvPr id="5126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성 삼위일체께 한없는 찬송을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전능왕 오셔서 주 이름 찬송케</a:t>
            </a:r>
          </a:p>
        </p:txBody>
      </p:sp>
      <p:sp>
        <p:nvSpPr>
          <p:cNvPr id="6148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강생한 성자여 오셔서 기도를</a:t>
            </a:r>
          </a:p>
        </p:txBody>
      </p:sp>
      <p:sp>
        <p:nvSpPr>
          <p:cNvPr id="6149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위로의 주 성령 오셔서 큰</a:t>
            </a:r>
          </a:p>
        </p:txBody>
      </p:sp>
      <p:sp>
        <p:nvSpPr>
          <p:cNvPr id="6150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성 삼위일체께 한없는 찬송을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전능왕 오셔서 주 이름 찬송케</a:t>
            </a:r>
          </a:p>
        </p:txBody>
      </p:sp>
      <p:sp>
        <p:nvSpPr>
          <p:cNvPr id="717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강생한 성자여 오셔서 기도를</a:t>
            </a:r>
          </a:p>
        </p:txBody>
      </p:sp>
      <p:sp>
        <p:nvSpPr>
          <p:cNvPr id="717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위로의 주 성령 오셔서 큰</a:t>
            </a:r>
          </a:p>
        </p:txBody>
      </p:sp>
      <p:sp>
        <p:nvSpPr>
          <p:cNvPr id="7174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성 삼위일체께 한없는 찬송을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전능왕 오셔서 주 이름 찬송케</a:t>
            </a:r>
          </a:p>
        </p:txBody>
      </p:sp>
      <p:sp>
        <p:nvSpPr>
          <p:cNvPr id="819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강생한 성자여 오셔서 기도를</a:t>
            </a:r>
          </a:p>
        </p:txBody>
      </p:sp>
      <p:sp>
        <p:nvSpPr>
          <p:cNvPr id="819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위로의 주 성령 오셔서 큰</a:t>
            </a:r>
          </a:p>
        </p:txBody>
      </p:sp>
      <p:sp>
        <p:nvSpPr>
          <p:cNvPr id="8198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성 삼위일체께 한없는 찬송을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1.Come, Thou Almighty King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2.Come, Thou Incarnate Word,</a:t>
            </a:r>
            <a:endParaRPr lang="ko-KR" altLang="en-US" sz="1100"/>
          </a:p>
        </p:txBody>
      </p:sp>
      <p:sp>
        <p:nvSpPr>
          <p:cNvPr id="307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3.Come, Holy Comforter,</a:t>
            </a:r>
            <a:endParaRPr lang="ko-KR" altLang="en-US" sz="1100"/>
          </a:p>
        </p:txBody>
      </p:sp>
      <p:sp>
        <p:nvSpPr>
          <p:cNvPr id="307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4.To the great One in Three</a:t>
            </a:r>
            <a:endParaRPr lang="ko-KR" altLang="en-US" sz="1100"/>
          </a:p>
        </p:txBody>
      </p:sp>
      <p:sp>
        <p:nvSpPr>
          <p:cNvPr id="307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전능왕 오셔서 주</a:t>
            </a:r>
            <a:r>
              <a:rPr lang="en-US" altLang="ko-KR" sz="1100">
                <a:solidFill>
                  <a:srgbClr val="FF0000"/>
                </a:solidFill>
              </a:rPr>
              <a:t> </a:t>
            </a:r>
            <a:r>
              <a:rPr lang="ko-KR" altLang="en-US" sz="1100">
                <a:solidFill>
                  <a:srgbClr val="FF0000"/>
                </a:solidFill>
              </a:rPr>
              <a:t>이름</a:t>
            </a:r>
          </a:p>
        </p:txBody>
      </p:sp>
      <p:sp>
        <p:nvSpPr>
          <p:cNvPr id="308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강생한 성자여 오셔서</a:t>
            </a:r>
          </a:p>
        </p:txBody>
      </p:sp>
      <p:sp>
        <p:nvSpPr>
          <p:cNvPr id="308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위로의 주 성령 오셔서</a:t>
            </a:r>
          </a:p>
        </p:txBody>
      </p:sp>
      <p:sp>
        <p:nvSpPr>
          <p:cNvPr id="308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성삼위일체께 한 없는</a:t>
            </a:r>
          </a:p>
        </p:txBody>
      </p:sp>
    </p:spTree>
    <p:extLst>
      <p:ext uri="{BB962C8B-B14F-4D97-AF65-F5344CB8AC3E}">
        <p14:creationId xmlns:p14="http://schemas.microsoft.com/office/powerpoint/2010/main" val="24237701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전능왕 오셔서 주 이름 찬송케</a:t>
            </a:r>
          </a:p>
        </p:txBody>
      </p:sp>
      <p:sp>
        <p:nvSpPr>
          <p:cNvPr id="922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강생한 성자여 오셔서 기도를</a:t>
            </a:r>
          </a:p>
        </p:txBody>
      </p:sp>
      <p:sp>
        <p:nvSpPr>
          <p:cNvPr id="922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위로의 주 성령 오셔서 큰</a:t>
            </a:r>
          </a:p>
        </p:txBody>
      </p:sp>
      <p:sp>
        <p:nvSpPr>
          <p:cNvPr id="9222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성 삼위일체께 한없는 찬송을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1.Come, Thou Almighty King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2.Come, Thou Incarnate Word,</a:t>
            </a:r>
            <a:endParaRPr lang="ko-KR" altLang="en-US" sz="1100"/>
          </a:p>
        </p:txBody>
      </p:sp>
      <p:sp>
        <p:nvSpPr>
          <p:cNvPr id="410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3.Come, Holy Comforter,</a:t>
            </a:r>
            <a:endParaRPr lang="ko-KR" altLang="en-US" sz="1100"/>
          </a:p>
        </p:txBody>
      </p:sp>
      <p:sp>
        <p:nvSpPr>
          <p:cNvPr id="410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4.To the great One in Three</a:t>
            </a:r>
            <a:endParaRPr lang="ko-KR" altLang="en-US" sz="1100"/>
          </a:p>
        </p:txBody>
      </p:sp>
      <p:sp>
        <p:nvSpPr>
          <p:cNvPr id="410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전능왕 오셔서 주</a:t>
            </a:r>
            <a:r>
              <a:rPr lang="en-US" altLang="ko-KR" sz="1100">
                <a:solidFill>
                  <a:srgbClr val="FF0000"/>
                </a:solidFill>
              </a:rPr>
              <a:t> </a:t>
            </a:r>
            <a:r>
              <a:rPr lang="ko-KR" altLang="en-US" sz="1100">
                <a:solidFill>
                  <a:srgbClr val="FF0000"/>
                </a:solidFill>
              </a:rPr>
              <a:t>이름</a:t>
            </a:r>
          </a:p>
        </p:txBody>
      </p:sp>
      <p:sp>
        <p:nvSpPr>
          <p:cNvPr id="410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강생한 성자여 오셔서</a:t>
            </a:r>
          </a:p>
        </p:txBody>
      </p:sp>
      <p:sp>
        <p:nvSpPr>
          <p:cNvPr id="410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위로의 주 성령 오셔서</a:t>
            </a:r>
          </a:p>
        </p:txBody>
      </p:sp>
      <p:sp>
        <p:nvSpPr>
          <p:cNvPr id="410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성삼위일체께 한 없는</a:t>
            </a:r>
          </a:p>
        </p:txBody>
      </p:sp>
    </p:spTree>
    <p:extLst>
      <p:ext uri="{BB962C8B-B14F-4D97-AF65-F5344CB8AC3E}">
        <p14:creationId xmlns:p14="http://schemas.microsoft.com/office/powerpoint/2010/main" val="2892686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1.Come, Thou Almighty King</a:t>
            </a:r>
            <a:endParaRPr lang="ko-KR" altLang="en-US" sz="1100"/>
          </a:p>
        </p:txBody>
      </p:sp>
      <p:sp>
        <p:nvSpPr>
          <p:cNvPr id="512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2.Come, Thou Incarnate Word,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3.Come, Holy Comforter,</a:t>
            </a:r>
            <a:endParaRPr lang="ko-KR" altLang="en-US" sz="1100"/>
          </a:p>
        </p:txBody>
      </p:sp>
      <p:sp>
        <p:nvSpPr>
          <p:cNvPr id="512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4.To the great One in Three</a:t>
            </a:r>
            <a:endParaRPr lang="ko-KR" altLang="en-US" sz="1100"/>
          </a:p>
        </p:txBody>
      </p:sp>
      <p:sp>
        <p:nvSpPr>
          <p:cNvPr id="512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전능왕 오셔서 주</a:t>
            </a:r>
            <a:r>
              <a:rPr lang="en-US" altLang="ko-KR" sz="1100"/>
              <a:t> </a:t>
            </a:r>
            <a:r>
              <a:rPr lang="ko-KR" altLang="en-US" sz="1100"/>
              <a:t>이름</a:t>
            </a:r>
          </a:p>
        </p:txBody>
      </p:sp>
      <p:sp>
        <p:nvSpPr>
          <p:cNvPr id="512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강생한 성자여 오셔서</a:t>
            </a:r>
          </a:p>
        </p:txBody>
      </p:sp>
      <p:sp>
        <p:nvSpPr>
          <p:cNvPr id="512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위로의 주 성령 오셔서</a:t>
            </a:r>
          </a:p>
        </p:txBody>
      </p:sp>
      <p:sp>
        <p:nvSpPr>
          <p:cNvPr id="513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성삼위일체께 한 없는</a:t>
            </a:r>
          </a:p>
        </p:txBody>
      </p:sp>
    </p:spTree>
    <p:extLst>
      <p:ext uri="{BB962C8B-B14F-4D97-AF65-F5344CB8AC3E}">
        <p14:creationId xmlns:p14="http://schemas.microsoft.com/office/powerpoint/2010/main" val="1997950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1.Come, Thou Almighty King</a:t>
            </a:r>
            <a:endParaRPr lang="ko-KR" altLang="en-US" sz="1100"/>
          </a:p>
        </p:txBody>
      </p:sp>
      <p:sp>
        <p:nvSpPr>
          <p:cNvPr id="614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2.Come, Thou Incarnate Word,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4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3.Come, Holy Comforter,</a:t>
            </a:r>
            <a:endParaRPr lang="ko-KR" altLang="en-US" sz="1100"/>
          </a:p>
        </p:txBody>
      </p:sp>
      <p:sp>
        <p:nvSpPr>
          <p:cNvPr id="615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4.To the great One in Three</a:t>
            </a:r>
            <a:endParaRPr lang="ko-KR" altLang="en-US" sz="1100"/>
          </a:p>
        </p:txBody>
      </p:sp>
      <p:sp>
        <p:nvSpPr>
          <p:cNvPr id="615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전능왕 오셔서 주</a:t>
            </a:r>
            <a:r>
              <a:rPr lang="en-US" altLang="ko-KR" sz="1100"/>
              <a:t> </a:t>
            </a:r>
            <a:r>
              <a:rPr lang="ko-KR" altLang="en-US" sz="1100"/>
              <a:t>이름</a:t>
            </a:r>
          </a:p>
        </p:txBody>
      </p:sp>
      <p:sp>
        <p:nvSpPr>
          <p:cNvPr id="615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강생한 성자여 오셔서</a:t>
            </a:r>
          </a:p>
        </p:txBody>
      </p:sp>
      <p:sp>
        <p:nvSpPr>
          <p:cNvPr id="615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위로의 주 성령 오셔서</a:t>
            </a:r>
          </a:p>
        </p:txBody>
      </p:sp>
      <p:sp>
        <p:nvSpPr>
          <p:cNvPr id="615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성삼위일체께 한 없는</a:t>
            </a:r>
          </a:p>
        </p:txBody>
      </p:sp>
    </p:spTree>
    <p:extLst>
      <p:ext uri="{BB962C8B-B14F-4D97-AF65-F5344CB8AC3E}">
        <p14:creationId xmlns:p14="http://schemas.microsoft.com/office/powerpoint/2010/main" val="843155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1.Come, Thou Almighty King</a:t>
            </a:r>
            <a:endParaRPr lang="ko-KR" altLang="en-US" sz="1100"/>
          </a:p>
        </p:txBody>
      </p:sp>
      <p:sp>
        <p:nvSpPr>
          <p:cNvPr id="717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2.Come, Thou Incarnate Word,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3.Come, Holy Comforter,</a:t>
            </a:r>
            <a:endParaRPr lang="ko-KR" altLang="en-US" sz="1100"/>
          </a:p>
        </p:txBody>
      </p:sp>
      <p:sp>
        <p:nvSpPr>
          <p:cNvPr id="717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4.To the great One in Three</a:t>
            </a:r>
            <a:endParaRPr lang="ko-KR" altLang="en-US" sz="1100"/>
          </a:p>
        </p:txBody>
      </p:sp>
      <p:sp>
        <p:nvSpPr>
          <p:cNvPr id="717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전능왕 오셔서 주</a:t>
            </a:r>
            <a:r>
              <a:rPr lang="en-US" altLang="ko-KR" sz="1100"/>
              <a:t> </a:t>
            </a:r>
            <a:r>
              <a:rPr lang="ko-KR" altLang="en-US" sz="1100"/>
              <a:t>이름</a:t>
            </a:r>
          </a:p>
        </p:txBody>
      </p:sp>
      <p:sp>
        <p:nvSpPr>
          <p:cNvPr id="717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강생한 성자여 오셔서</a:t>
            </a:r>
          </a:p>
        </p:txBody>
      </p:sp>
      <p:sp>
        <p:nvSpPr>
          <p:cNvPr id="717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위로의 주 성령 오셔서</a:t>
            </a:r>
          </a:p>
        </p:txBody>
      </p:sp>
      <p:sp>
        <p:nvSpPr>
          <p:cNvPr id="717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성삼위일체께 한 없는</a:t>
            </a:r>
          </a:p>
        </p:txBody>
      </p:sp>
    </p:spTree>
    <p:extLst>
      <p:ext uri="{BB962C8B-B14F-4D97-AF65-F5344CB8AC3E}">
        <p14:creationId xmlns:p14="http://schemas.microsoft.com/office/powerpoint/2010/main" val="2294364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1.Come, Thou Almighty King</a:t>
            </a:r>
            <a:endParaRPr lang="ko-KR" altLang="en-US" sz="1100"/>
          </a:p>
        </p:txBody>
      </p:sp>
      <p:sp>
        <p:nvSpPr>
          <p:cNvPr id="819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2.Come, Thou Incarnate Word,</a:t>
            </a:r>
            <a:endParaRPr lang="ko-KR" altLang="en-US" sz="1100"/>
          </a:p>
        </p:txBody>
      </p:sp>
      <p:sp>
        <p:nvSpPr>
          <p:cNvPr id="819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3.Come, Holy Comforter,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4.To the great One in Three</a:t>
            </a:r>
            <a:endParaRPr lang="ko-KR" altLang="en-US" sz="1100"/>
          </a:p>
        </p:txBody>
      </p:sp>
      <p:sp>
        <p:nvSpPr>
          <p:cNvPr id="819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전능왕 오셔서 주</a:t>
            </a:r>
            <a:r>
              <a:rPr lang="en-US" altLang="ko-KR" sz="1100"/>
              <a:t> </a:t>
            </a:r>
            <a:r>
              <a:rPr lang="ko-KR" altLang="en-US" sz="1100"/>
              <a:t>이름</a:t>
            </a:r>
          </a:p>
        </p:txBody>
      </p:sp>
      <p:sp>
        <p:nvSpPr>
          <p:cNvPr id="820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강생한 성자여 오셔서</a:t>
            </a:r>
          </a:p>
        </p:txBody>
      </p:sp>
      <p:sp>
        <p:nvSpPr>
          <p:cNvPr id="820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위로의 주 성령 오셔서</a:t>
            </a:r>
          </a:p>
        </p:txBody>
      </p:sp>
      <p:sp>
        <p:nvSpPr>
          <p:cNvPr id="820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성삼위일체께 한 없는</a:t>
            </a:r>
          </a:p>
        </p:txBody>
      </p:sp>
    </p:spTree>
    <p:extLst>
      <p:ext uri="{BB962C8B-B14F-4D97-AF65-F5344CB8AC3E}">
        <p14:creationId xmlns:p14="http://schemas.microsoft.com/office/powerpoint/2010/main" val="40879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1.Come, Thou Almighty King</a:t>
            </a:r>
            <a:endParaRPr lang="ko-KR" altLang="en-US" sz="1100"/>
          </a:p>
        </p:txBody>
      </p:sp>
      <p:sp>
        <p:nvSpPr>
          <p:cNvPr id="922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2.Come, Thou Incarnate Word,</a:t>
            </a:r>
            <a:endParaRPr lang="ko-KR" altLang="en-US" sz="1100"/>
          </a:p>
        </p:txBody>
      </p:sp>
      <p:sp>
        <p:nvSpPr>
          <p:cNvPr id="922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3.Come, Holy Comforter,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4.To the great One in Three</a:t>
            </a:r>
            <a:endParaRPr lang="ko-KR" altLang="en-US" sz="1100"/>
          </a:p>
        </p:txBody>
      </p:sp>
      <p:sp>
        <p:nvSpPr>
          <p:cNvPr id="922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전능왕 오셔서 주</a:t>
            </a:r>
            <a:r>
              <a:rPr lang="en-US" altLang="ko-KR" sz="1100"/>
              <a:t> </a:t>
            </a:r>
            <a:r>
              <a:rPr lang="ko-KR" altLang="en-US" sz="1100"/>
              <a:t>이름</a:t>
            </a:r>
          </a:p>
        </p:txBody>
      </p:sp>
      <p:sp>
        <p:nvSpPr>
          <p:cNvPr id="922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강생한 성자여 오셔서</a:t>
            </a:r>
          </a:p>
        </p:txBody>
      </p:sp>
      <p:sp>
        <p:nvSpPr>
          <p:cNvPr id="922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위로의 주 성령 오셔서</a:t>
            </a:r>
          </a:p>
        </p:txBody>
      </p:sp>
      <p:sp>
        <p:nvSpPr>
          <p:cNvPr id="922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성삼위일체께 한 없는</a:t>
            </a:r>
          </a:p>
        </p:txBody>
      </p:sp>
    </p:spTree>
    <p:extLst>
      <p:ext uri="{BB962C8B-B14F-4D97-AF65-F5344CB8AC3E}">
        <p14:creationId xmlns:p14="http://schemas.microsoft.com/office/powerpoint/2010/main" val="280921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1.Come, Thou Almighty King</a:t>
            </a:r>
            <a:endParaRPr lang="ko-KR" altLang="en-US" sz="1100"/>
          </a:p>
        </p:txBody>
      </p:sp>
      <p:sp>
        <p:nvSpPr>
          <p:cNvPr id="1024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2.Come, Thou Incarnate Word,</a:t>
            </a:r>
            <a:endParaRPr lang="ko-KR" altLang="en-US" sz="1100"/>
          </a:p>
        </p:txBody>
      </p:sp>
      <p:sp>
        <p:nvSpPr>
          <p:cNvPr id="1024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3.Come, Holy Comforter,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4.To the great One in Three</a:t>
            </a:r>
            <a:endParaRPr lang="ko-KR" altLang="en-US" sz="1100"/>
          </a:p>
        </p:txBody>
      </p:sp>
      <p:sp>
        <p:nvSpPr>
          <p:cNvPr id="1024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전능왕 오셔서 주</a:t>
            </a:r>
            <a:r>
              <a:rPr lang="en-US" altLang="ko-KR" sz="1100"/>
              <a:t> </a:t>
            </a:r>
            <a:r>
              <a:rPr lang="ko-KR" altLang="en-US" sz="1100"/>
              <a:t>이름</a:t>
            </a:r>
          </a:p>
        </p:txBody>
      </p:sp>
      <p:sp>
        <p:nvSpPr>
          <p:cNvPr id="1024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강생한 성자여 오셔서</a:t>
            </a:r>
          </a:p>
        </p:txBody>
      </p:sp>
      <p:sp>
        <p:nvSpPr>
          <p:cNvPr id="1024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위로의 주 성령 오셔서</a:t>
            </a:r>
          </a:p>
        </p:txBody>
      </p:sp>
      <p:sp>
        <p:nvSpPr>
          <p:cNvPr id="1025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성삼위일체께 한 없는</a:t>
            </a:r>
          </a:p>
        </p:txBody>
      </p:sp>
    </p:spTree>
    <p:extLst>
      <p:ext uri="{BB962C8B-B14F-4D97-AF65-F5344CB8AC3E}">
        <p14:creationId xmlns:p14="http://schemas.microsoft.com/office/powerpoint/2010/main" val="167788756"/>
      </p:ext>
    </p:extLst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832</Words>
  <Application>Microsoft Office PowerPoint</Application>
  <PresentationFormat>On-screen Show (4:3)</PresentationFormat>
  <Paragraphs>128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굴림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26</cp:revision>
  <dcterms:created xsi:type="dcterms:W3CDTF">2014-07-22T01:22:16Z</dcterms:created>
  <dcterms:modified xsi:type="dcterms:W3CDTF">2023-05-07T13:58:42Z</dcterms:modified>
</cp:coreProperties>
</file>