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</p:sldIdLst>
  <p:sldSz cx="9144000" cy="6858000" type="screen4x3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한영찬송가 5장" id="{07694BAE-6597-4B22-ADFF-D847E6619749}">
          <p14:sldIdLst>
            <p14:sldId id="258"/>
            <p14:sldId id="259"/>
            <p14:sldId id="260"/>
          </p14:sldIdLst>
        </p14:section>
        <p14:section name="새찬송가 5장" id="{98681B4D-065B-44B9-BA19-1D12116134B8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1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1355" autoAdjust="0"/>
  </p:normalViewPr>
  <p:slideViewPr>
    <p:cSldViewPr>
      <p:cViewPr varScale="1">
        <p:scale>
          <a:sx n="97" d="100"/>
          <a:sy n="97" d="100"/>
        </p:scale>
        <p:origin x="1926" y="90"/>
      </p:cViewPr>
      <p:guideLst>
        <p:guide orient="horz" pos="4247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994E0-219B-401E-8C58-EBB218140F1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1743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CA1BE-7329-43FF-80A2-4CE08D6245A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540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A1458-593B-4782-A0EB-6853C2B3F8D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6304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D4299-A006-4851-A059-8E1ADA82E7B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34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18600-0AB9-4557-BB2C-4819F108C22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111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2F1DF-413B-44C5-85D2-1CAE7D1A60F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3520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BB4AF6-1EFB-456A-B039-BEF4B4AD676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1084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FCAC6F-12D3-4A9F-B435-FB145E0F579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1517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5B4E7-91E2-4A72-8C5F-23A4B1A65D2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737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B5240-684C-4078-9758-22DE4F75522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895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3E874-ADF5-4C98-9460-E06332CB748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038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400"/>
            </a:lvl1pPr>
          </a:lstStyle>
          <a:p>
            <a:fld id="{FBDB9539-CA5D-431D-8C82-03D6DE7CB95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77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096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5598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굴림</vt:lpstr>
      <vt:lpstr>기본 디자인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KOREA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All user</dc:creator>
  <cp:lastModifiedBy>HaSol Im</cp:lastModifiedBy>
  <cp:revision>27</cp:revision>
  <dcterms:created xsi:type="dcterms:W3CDTF">2014-07-22T01:22:16Z</dcterms:created>
  <dcterms:modified xsi:type="dcterms:W3CDTF">2023-05-07T13:56:30Z</dcterms:modified>
</cp:coreProperties>
</file>