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77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189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새 노래로 여호와께 노래하며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성도의 모임 가운데에서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이스라엘은 자기를 지으신 이로 말미암아 즐거워하며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시온의 주민은 그들의 왕으로 말미암아 즐거워할지어다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춤추며 그의 이름을 찬양하며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소고와 수금으로 그를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 백성을 기뻐하시며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겸손한 자를 구원으로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아름답게 하심이로다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성도들은 영광 중에 즐거워하며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그들의 침상에서 기쁨으로 노래할지어다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입에는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하나님에 대한 찬양이 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손에는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 날 가진 칼이 있도다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이것으로 뭇 나라에 보수하며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민족들을 벌하며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왕들은 사슬로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귀인은 철고랑으로 결박하고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1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기록한 판결대로 그들에게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시행할지로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이런 영광은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모든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성도에게 있도다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할렐루야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100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2017-01-22T01:08:33Z</dcterms:modified>
</cp:coreProperties>
</file>