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1369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5715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2150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 만민들아 손바닥을 치고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즐거운 소리로 하나님께 외칠지어다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지존하신 여호와는 두려우시고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온 땅에 큰 왕이 되심이로다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만민을 우리에게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나라들을 우리 발 아래에 복종하게 하시며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우리를 위하여 기업을 택하시나니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곧 사랑하신 야곱의 영화로다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하나님께서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즐거운 함성 중에 올라가심이여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나팔 소리 중에 올라가시도다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찬송하라 하나님을 찬송하라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찬송하라 우리 왕을 찬송하라</a:t>
            </a:r>
          </a:p>
        </p:txBody>
      </p:sp>
    </p:spTree>
    <p:extLst>
      <p:ext uri="{BB962C8B-B14F-4D97-AF65-F5344CB8AC3E}">
        <p14:creationId xmlns:p14="http://schemas.microsoft.com/office/powerpoint/2010/main" val="3782962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하나님은 온 땅의 왕이심이라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지혜의 시로 찬송할지어다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하나님이 뭇 백성을 다스리시며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하나님이 그의 거룩한 보좌에 앉으셨도다</a:t>
            </a:r>
          </a:p>
        </p:txBody>
      </p:sp>
    </p:spTree>
    <p:extLst>
      <p:ext uri="{BB962C8B-B14F-4D97-AF65-F5344CB8AC3E}">
        <p14:creationId xmlns:p14="http://schemas.microsoft.com/office/powerpoint/2010/main" val="1108019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뭇 나라의 고관들이 모임이여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아브라함의 하나님의 백성이 되도다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세상의 모든 방패는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하나님의 것임이여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그는 높임을 받으시리로다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885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91</Words>
  <Application>Microsoft Office PowerPoint</Application>
  <PresentationFormat>On-screen Show (4:3)</PresentationFormat>
  <Paragraphs>28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돋움</vt:lpstr>
      <vt:lpstr>굴림</vt:lpstr>
      <vt:lpstr>맑은 고딕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2017-01-14T20:19:49Z</dcterms:modified>
</cp:coreProperties>
</file>