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8669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71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7982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06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2023-09-24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14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8198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땅과 거기에 충만한 것과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세계와 그 가운데에 사는 자들은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다 여호와의 것이로다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그 터를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바다 위에 세우심이여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강들 위에 건설하셨도다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B55AFC7-8727-4C9F-0018-8FBEC4DC660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여호와의 산에 오를 자가 누구며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그의 거룩한 곳에 설 자가 누구인가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곧 손이 깨끗하며 마음이 청결하며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뜻을 허탄한 데에 두지 아니하며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거짓 맹세하지 아니하는 자로다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A0AA53D9-448E-8839-5AB2-E409BB2F984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여호와께 복을 받고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구원의 하나님께 의를 얻으리니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여호와를 찾는 족속이요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야곱의 하나님의 얼굴을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구하는 자로다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2CAE837-1067-3098-617B-73FF5F40951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128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문들아 너희 머리를 들지어다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영원한 문들아 들릴지어다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영광의 왕이 들어가시리로다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영광의 왕이 누구시냐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강하고 능한 여호와시요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전쟁에 능한 여호와시로다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4FFADA2-320D-5B3F-B0BF-C2775FF979A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2781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문들아 너희 머리를 들지어다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영원한 문들아 들릴지어다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영광의 </a:t>
            </a:r>
            <a:r>
              <a:rPr kumimoji="1" lang="ko-KR" altLang="en-US" sz="380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왕이 들어가시리로다</a:t>
            </a:r>
            <a:endParaRPr kumimoji="1" lang="ko-KR" altLang="en-US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영광의 왕이 누구시냐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만군의 여호와께서 곧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영광의 왕이시로다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BEEBAEB4-DB1D-AD5E-CB74-94E479297FE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47329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153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2023-09-24T14:15:09Z</dcterms:modified>
</cp:coreProperties>
</file>