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71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836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 있는 사람은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악인들의 꾀를 따르지 아니하며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죄인의 길에 서지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오만한 자들의 자리에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앉지 아니하고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601C3FB-CB59-27E6-21CC-DA4DC026D3A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여호와의 율법을 즐거워하여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율법을 주야로 묵상하는도다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078DEBE-C0B6-61A4-A1A1-6169C2FD351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982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시냇가에 심은 나무가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철을 따라 열매를 맺으며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잎사귀가 마르지 아니함 같으니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하는 모든 일이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형통하리로다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81368FB-F14D-E535-CF90-06DCA4500B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338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악인들은 그렇지 아니함이여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바람에 나는 겨와 같도다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BB241C7-0D0A-F081-0E2E-318C64CB26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807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악인들은 심판을 견디지 못하며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죄인들이 의인들의 모임에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들지 못하리로다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CE5DF4F-2F32-576D-CC07-9935FB7187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무릇 의인들의 길은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인정하시나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악인들의 길은 망하리로다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D2623B4-DA44-5BA5-FB4F-5CD16DB313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137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2023-08-06T13:59:02Z</dcterms:modified>
</cp:coreProperties>
</file>